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8"/>
  </p:notesMasterIdLst>
  <p:sldIdLst>
    <p:sldId id="2506" r:id="rId3"/>
    <p:sldId id="2508" r:id="rId4"/>
    <p:sldId id="2509" r:id="rId5"/>
    <p:sldId id="1523" r:id="rId6"/>
    <p:sldId id="1377" r:id="rId7"/>
    <p:sldId id="843" r:id="rId8"/>
    <p:sldId id="1250" r:id="rId9"/>
    <p:sldId id="2444" r:id="rId10"/>
    <p:sldId id="2520" r:id="rId11"/>
    <p:sldId id="2188" r:id="rId12"/>
    <p:sldId id="1136" r:id="rId13"/>
    <p:sldId id="1386" r:id="rId14"/>
    <p:sldId id="1573" r:id="rId15"/>
    <p:sldId id="2521" r:id="rId16"/>
    <p:sldId id="2414" r:id="rId17"/>
    <p:sldId id="2089" r:id="rId18"/>
    <p:sldId id="1792" r:id="rId19"/>
    <p:sldId id="2497" r:id="rId20"/>
    <p:sldId id="1857" r:id="rId21"/>
    <p:sldId id="2522" r:id="rId22"/>
    <p:sldId id="1422" r:id="rId23"/>
    <p:sldId id="1906" r:id="rId24"/>
    <p:sldId id="444" r:id="rId25"/>
    <p:sldId id="2505" r:id="rId26"/>
    <p:sldId id="2518"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guide id="3" orient="horz"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7"/>
    <a:srgbClr val="005984"/>
    <a:srgbClr val="003C5C"/>
    <a:srgbClr val="4472C4"/>
    <a:srgbClr val="C7D4ED"/>
    <a:srgbClr val="00304B"/>
    <a:srgbClr val="59595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6314" autoAdjust="0"/>
  </p:normalViewPr>
  <p:slideViewPr>
    <p:cSldViewPr snapToGrid="0" showGuides="1">
      <p:cViewPr varScale="1">
        <p:scale>
          <a:sx n="88" d="100"/>
          <a:sy n="88" d="100"/>
        </p:scale>
        <p:origin x="92" y="216"/>
      </p:cViewPr>
      <p:guideLst>
        <p:guide orient="horz" pos="2205"/>
        <p:guide pos="3840"/>
        <p:guide orient="horz" pos="21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4493662943908E-2"/>
          <c:y val="0.12246117084826801"/>
          <c:w val="0.944786045927971"/>
          <c:h val="0.79044205495818398"/>
        </c:manualLayout>
      </c:layout>
      <c:bubbleChart>
        <c:varyColors val="0"/>
        <c:ser>
          <c:idx val="0"/>
          <c:order val="0"/>
          <c:tx>
            <c:strRef>
              <c:f>Sheet1!$B$1</c:f>
              <c:strCache>
                <c:ptCount val="1"/>
                <c:pt idx="0">
                  <c:v>系列 1</c:v>
                </c:pt>
              </c:strCache>
            </c:strRef>
          </c:tx>
          <c:spPr>
            <a:solidFill>
              <a:schemeClr val="accent3"/>
            </a:solidFill>
            <a:ln>
              <a:noFill/>
            </a:ln>
            <a:effectLst/>
          </c:spPr>
          <c:invertIfNegative val="0"/>
          <c:dPt>
            <c:idx val="0"/>
            <c:invertIfNegative val="1"/>
            <c:bubble3D val="0"/>
            <c:spPr>
              <a:solidFill>
                <a:srgbClr val="4472C4"/>
              </a:solidFill>
              <a:ln>
                <a:noFill/>
              </a:ln>
              <a:effectLst/>
            </c:spPr>
            <c:extLst>
              <c:ext xmlns:c16="http://schemas.microsoft.com/office/drawing/2014/chart" uri="{C3380CC4-5D6E-409C-BE32-E72D297353CC}">
                <c16:uniqueId val="{00000001-C3E2-43D2-9566-1BB323722833}"/>
              </c:ext>
            </c:extLst>
          </c:dPt>
          <c:dPt>
            <c:idx val="1"/>
            <c:invertIfNegative val="1"/>
            <c:bubble3D val="0"/>
            <c:spPr>
              <a:solidFill>
                <a:srgbClr val="2F5597"/>
              </a:solidFill>
              <a:ln>
                <a:noFill/>
              </a:ln>
              <a:effectLst/>
            </c:spPr>
            <c:extLst>
              <c:ext xmlns:c16="http://schemas.microsoft.com/office/drawing/2014/chart" uri="{C3380CC4-5D6E-409C-BE32-E72D297353CC}">
                <c16:uniqueId val="{00000003-C3E2-43D2-9566-1BB323722833}"/>
              </c:ext>
            </c:extLst>
          </c:dPt>
          <c:dPt>
            <c:idx val="3"/>
            <c:invertIfNegative val="1"/>
            <c:bubble3D val="0"/>
            <c:spPr>
              <a:solidFill>
                <a:srgbClr val="C7D4ED"/>
              </a:solidFill>
              <a:ln>
                <a:noFill/>
              </a:ln>
              <a:effectLst/>
            </c:spPr>
            <c:extLst>
              <c:ext xmlns:c16="http://schemas.microsoft.com/office/drawing/2014/chart" uri="{C3380CC4-5D6E-409C-BE32-E72D297353CC}">
                <c16:uniqueId val="{00000005-C3E2-43D2-9566-1BB323722833}"/>
              </c:ext>
            </c:extLst>
          </c:dPt>
          <c:dLbls>
            <c:spPr>
              <a:noFill/>
              <a:ln>
                <a:noFill/>
              </a:ln>
              <a:effectLst/>
            </c:spPr>
            <c:txPr>
              <a:bodyPr rot="0" vert="horz"/>
              <a:lstStyle/>
              <a:p>
                <a:pPr>
                  <a:defRPr/>
                </a:pPr>
                <a:endParaRPr lang="zh-CN"/>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Sheet1!$A$2:$A$5</c:f>
            </c:numRef>
          </c:xVal>
          <c:yVal>
            <c:numRef>
              <c:f>Sheet1!$B$2:$B$5</c:f>
              <c:numCache>
                <c:formatCode>General</c:formatCode>
                <c:ptCount val="4"/>
                <c:pt idx="0">
                  <c:v>100</c:v>
                </c:pt>
                <c:pt idx="1">
                  <c:v>40</c:v>
                </c:pt>
                <c:pt idx="2">
                  <c:v>60</c:v>
                </c:pt>
                <c:pt idx="3">
                  <c:v>90</c:v>
                </c:pt>
              </c:numCache>
            </c:numRef>
          </c:yVal>
          <c:bubbleSize>
            <c:numRef>
              <c:f>{1,1,1,1}</c:f>
              <c:numCache>
                <c:formatCode>General</c:formatCode>
                <c:ptCount val="4"/>
                <c:pt idx="0">
                  <c:v>1</c:v>
                </c:pt>
                <c:pt idx="1">
                  <c:v>1</c:v>
                </c:pt>
                <c:pt idx="2">
                  <c:v>1</c:v>
                </c:pt>
                <c:pt idx="3">
                  <c:v>1</c:v>
                </c:pt>
              </c:numCache>
            </c:numRef>
          </c:bubbleSize>
          <c:bubble3D val="0"/>
          <c:extLst>
            <c:ext xmlns:c16="http://schemas.microsoft.com/office/drawing/2014/chart" uri="{C3380CC4-5D6E-409C-BE32-E72D297353CC}">
              <c16:uniqueId val="{00000006-C3E2-43D2-9566-1BB323722833}"/>
            </c:ext>
          </c:extLst>
        </c:ser>
        <c:dLbls>
          <c:showLegendKey val="0"/>
          <c:showVal val="1"/>
          <c:showCatName val="0"/>
          <c:showSerName val="0"/>
          <c:showPercent val="0"/>
          <c:showBubbleSize val="0"/>
        </c:dLbls>
        <c:bubbleScale val="100"/>
        <c:showNegBubbles val="0"/>
        <c:axId val="210213888"/>
        <c:axId val="210217984"/>
      </c:bubbleChart>
      <c:valAx>
        <c:axId val="210213888"/>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vert="horz"/>
          <a:lstStyle/>
          <a:p>
            <a:pPr>
              <a:defRPr/>
            </a:pPr>
            <a:endParaRPr lang="zh-CN"/>
          </a:p>
        </c:txPr>
        <c:crossAx val="210217984"/>
        <c:crosses val="autoZero"/>
        <c:crossBetween val="midCat"/>
      </c:valAx>
      <c:valAx>
        <c:axId val="210217984"/>
        <c:scaling>
          <c:orientation val="minMax"/>
        </c:scaling>
        <c:delete val="1"/>
        <c:axPos val="l"/>
        <c:numFmt formatCode="General" sourceLinked="1"/>
        <c:majorTickMark val="out"/>
        <c:minorTickMark val="none"/>
        <c:tickLblPos val="none"/>
        <c:crossAx val="210213888"/>
        <c:crosses val="autoZero"/>
        <c:crossBetween val="midCat"/>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latin typeface="+mn-lt"/>
          <a:ea typeface="+mn-ea"/>
          <a:cs typeface="+mn-ea"/>
          <a:sym typeface="+mn-lt"/>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Series 1</c:v>
                </c:pt>
              </c:strCache>
            </c:strRef>
          </c:tx>
          <c:spPr>
            <a:ln w="28575" cap="rnd" cmpd="sng" algn="ctr">
              <a:solidFill>
                <a:srgbClr val="C7D4ED"/>
              </a:solidFill>
              <a:prstDash val="solid"/>
              <a:round/>
            </a:ln>
            <a:effectLst/>
          </c:spPr>
          <c:marker>
            <c:symbol val="circle"/>
            <c:size val="8"/>
            <c:spPr>
              <a:solidFill>
                <a:srgbClr val="C7D4ED"/>
              </a:solidFill>
              <a:ln w="9525" cap="flat" cmpd="sng" algn="ctr">
                <a:solidFill>
                  <a:srgbClr val="C7D4ED"/>
                </a:solidFill>
                <a:prstDash val="solid"/>
                <a:round/>
              </a:ln>
              <a:effectLst/>
            </c:spPr>
          </c:marker>
          <c:xVal>
            <c:numRef>
              <c:f>Sheet1!$A$2:$A$13</c:f>
            </c:numRef>
          </c:xVal>
          <c:yVal>
            <c:numRef>
              <c:f>Sheet1!$B$2:$B$13</c:f>
              <c:numCache>
                <c:formatCode>General</c:formatCode>
                <c:ptCount val="12"/>
                <c:pt idx="0">
                  <c:v>10</c:v>
                </c:pt>
                <c:pt idx="1">
                  <c:v>45</c:v>
                </c:pt>
                <c:pt idx="2">
                  <c:v>85</c:v>
                </c:pt>
                <c:pt idx="3">
                  <c:v>40</c:v>
                </c:pt>
                <c:pt idx="4">
                  <c:v>55</c:v>
                </c:pt>
                <c:pt idx="5">
                  <c:v>20</c:v>
                </c:pt>
                <c:pt idx="6">
                  <c:v>80</c:v>
                </c:pt>
                <c:pt idx="7">
                  <c:v>65</c:v>
                </c:pt>
                <c:pt idx="8">
                  <c:v>85</c:v>
                </c:pt>
                <c:pt idx="9">
                  <c:v>35</c:v>
                </c:pt>
                <c:pt idx="10">
                  <c:v>15</c:v>
                </c:pt>
                <c:pt idx="11">
                  <c:v>110</c:v>
                </c:pt>
              </c:numCache>
            </c:numRef>
          </c:yVal>
          <c:smooth val="1"/>
          <c:extLst>
            <c:ext xmlns:c16="http://schemas.microsoft.com/office/drawing/2014/chart" uri="{C3380CC4-5D6E-409C-BE32-E72D297353CC}">
              <c16:uniqueId val="{00000000-C3B8-4B0A-AF8A-520C9EED9413}"/>
            </c:ext>
          </c:extLst>
        </c:ser>
        <c:ser>
          <c:idx val="1"/>
          <c:order val="1"/>
          <c:tx>
            <c:strRef>
              <c:f>Sheet1!$C$1</c:f>
              <c:strCache>
                <c:ptCount val="1"/>
                <c:pt idx="0">
                  <c:v>Series 2</c:v>
                </c:pt>
              </c:strCache>
            </c:strRef>
          </c:tx>
          <c:spPr>
            <a:ln w="28575" cap="rnd" cmpd="sng" algn="ctr">
              <a:solidFill>
                <a:srgbClr val="2F5597"/>
              </a:solidFill>
              <a:prstDash val="solid"/>
              <a:round/>
            </a:ln>
            <a:effectLst/>
          </c:spPr>
          <c:marker>
            <c:symbol val="circle"/>
            <c:size val="8"/>
            <c:spPr>
              <a:solidFill>
                <a:srgbClr val="2F5597"/>
              </a:solidFill>
              <a:ln w="9525" cap="flat" cmpd="sng" algn="ctr">
                <a:solidFill>
                  <a:srgbClr val="2F5597"/>
                </a:solidFill>
                <a:prstDash val="solid"/>
                <a:round/>
              </a:ln>
              <a:effectLst/>
            </c:spPr>
          </c:marker>
          <c:xVal>
            <c:numRef>
              <c:f>Sheet1!$A$2:$A$13</c:f>
            </c:numRef>
          </c:xVal>
          <c:yVal>
            <c:numRef>
              <c:f>Sheet1!$C$2:$C$13</c:f>
              <c:numCache>
                <c:formatCode>General</c:formatCode>
                <c:ptCount val="12"/>
                <c:pt idx="0">
                  <c:v>25</c:v>
                </c:pt>
                <c:pt idx="1">
                  <c:v>70</c:v>
                </c:pt>
                <c:pt idx="2">
                  <c:v>20</c:v>
                </c:pt>
                <c:pt idx="3">
                  <c:v>95</c:v>
                </c:pt>
                <c:pt idx="4">
                  <c:v>30</c:v>
                </c:pt>
                <c:pt idx="5">
                  <c:v>50</c:v>
                </c:pt>
                <c:pt idx="6">
                  <c:v>20</c:v>
                </c:pt>
                <c:pt idx="7">
                  <c:v>30</c:v>
                </c:pt>
                <c:pt idx="8">
                  <c:v>75</c:v>
                </c:pt>
                <c:pt idx="9">
                  <c:v>50</c:v>
                </c:pt>
                <c:pt idx="10">
                  <c:v>35</c:v>
                </c:pt>
                <c:pt idx="11">
                  <c:v>70</c:v>
                </c:pt>
              </c:numCache>
            </c:numRef>
          </c:yVal>
          <c:smooth val="1"/>
          <c:extLst>
            <c:ext xmlns:c16="http://schemas.microsoft.com/office/drawing/2014/chart" uri="{C3380CC4-5D6E-409C-BE32-E72D297353CC}">
              <c16:uniqueId val="{00000001-C3B8-4B0A-AF8A-520C9EED9413}"/>
            </c:ext>
          </c:extLst>
        </c:ser>
        <c:dLbls>
          <c:showLegendKey val="0"/>
          <c:showVal val="0"/>
          <c:showCatName val="0"/>
          <c:showSerName val="0"/>
          <c:showPercent val="0"/>
          <c:showBubbleSize val="0"/>
        </c:dLbls>
        <c:axId val="432730880"/>
        <c:axId val="432732800"/>
      </c:scatterChart>
      <c:valAx>
        <c:axId val="432730880"/>
        <c:scaling>
          <c:orientation val="minMax"/>
        </c:scaling>
        <c:delete val="1"/>
        <c:axPos val="b"/>
        <c:numFmt formatCode="General" sourceLinked="1"/>
        <c:majorTickMark val="out"/>
        <c:minorTickMark val="none"/>
        <c:tickLblPos val="none"/>
        <c:crossAx val="432732800"/>
        <c:crosses val="autoZero"/>
        <c:crossBetween val="midCat"/>
      </c:valAx>
      <c:valAx>
        <c:axId val="432732800"/>
        <c:scaling>
          <c:orientation val="minMax"/>
        </c:scaling>
        <c:delete val="0"/>
        <c:axPos val="l"/>
        <c:numFmt formatCode="General" sourceLinked="1"/>
        <c:majorTickMark val="out"/>
        <c:minorTickMark val="none"/>
        <c:tickLblPos val="nextTo"/>
        <c:spPr>
          <a:noFill/>
          <a:ln w="6350" cap="flat" cmpd="sng" algn="ctr">
            <a:solidFill>
              <a:schemeClr val="bg1">
                <a:lumMod val="85000"/>
              </a:schemeClr>
            </a:solidFill>
            <a:prstDash val="solid"/>
            <a:round/>
          </a:ln>
          <a:effectLst/>
        </c:spPr>
        <c:txPr>
          <a:bodyPr rot="-60000000" vert="horz"/>
          <a:lstStyle/>
          <a:p>
            <a:pPr>
              <a:defRPr/>
            </a:pPr>
            <a:endParaRPr lang="zh-CN"/>
          </a:p>
        </c:txPr>
        <c:crossAx val="432730880"/>
        <c:crosses val="autoZero"/>
        <c:crossBetween val="midCat"/>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latin typeface="+mn-lt"/>
          <a:ea typeface="+mn-ea"/>
          <a:cs typeface="+mn-ea"/>
          <a:sym typeface="+mn-lt"/>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271917-B337-4335-AEF3-7EECED3CFA3F}" type="datetimeFigureOut">
              <a:rPr lang="zh-CN" altLang="en-US" smtClean="0"/>
              <a:t>2021/12/21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9BB9C8-14E8-4727-93A3-876F3F25BCCD}" type="slidenum">
              <a:rPr lang="zh-CN" altLang="en-US" smtClean="0"/>
              <a:t>‹#›</a:t>
            </a:fld>
            <a:endParaRPr lang="zh-CN" altLang="en-US"/>
          </a:p>
        </p:txBody>
      </p:sp>
    </p:spTree>
    <p:extLst>
      <p:ext uri="{BB962C8B-B14F-4D97-AF65-F5344CB8AC3E}">
        <p14:creationId xmlns:p14="http://schemas.microsoft.com/office/powerpoint/2010/main" val="3582333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B0A81B8-E2F7-6243-8BE5-A91BC155FFDD}" type="slidenum">
              <a:t>1</a:t>
            </a:fld>
            <a:endParaRPr kumimoji="1" lang="zh-CN" altLang="en-US"/>
          </a:p>
        </p:txBody>
      </p:sp>
    </p:spTree>
    <p:extLst>
      <p:ext uri="{BB962C8B-B14F-4D97-AF65-F5344CB8AC3E}">
        <p14:creationId xmlns:p14="http://schemas.microsoft.com/office/powerpoint/2010/main" val="210408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10</a:t>
            </a:fld>
            <a:endParaRPr kumimoji="1" lang="zh-CN" altLang="en-US"/>
          </a:p>
        </p:txBody>
      </p:sp>
    </p:spTree>
    <p:extLst>
      <p:ext uri="{BB962C8B-B14F-4D97-AF65-F5344CB8AC3E}">
        <p14:creationId xmlns:p14="http://schemas.microsoft.com/office/powerpoint/2010/main" val="3152902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11</a:t>
            </a:fld>
            <a:endParaRPr kumimoji="1" lang="zh-CN" altLang="en-US"/>
          </a:p>
        </p:txBody>
      </p:sp>
    </p:spTree>
    <p:extLst>
      <p:ext uri="{BB962C8B-B14F-4D97-AF65-F5344CB8AC3E}">
        <p14:creationId xmlns:p14="http://schemas.microsoft.com/office/powerpoint/2010/main" val="2415109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0A81B8-E2F7-6243-8BE5-A91BC155FFDD}" type="slidenum">
              <a:rPr lang="en-US" altLang="zh-CN" smtClean="0"/>
              <a:t>12</a:t>
            </a:fld>
            <a:endParaRPr kumimoji="1" lang="zh-CN" altLang="en-US"/>
          </a:p>
        </p:txBody>
      </p:sp>
    </p:spTree>
    <p:extLst>
      <p:ext uri="{BB962C8B-B14F-4D97-AF65-F5344CB8AC3E}">
        <p14:creationId xmlns:p14="http://schemas.microsoft.com/office/powerpoint/2010/main" val="3796542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13</a:t>
            </a:fld>
            <a:endParaRPr kumimoji="1" lang="zh-CN" altLang="en-US"/>
          </a:p>
        </p:txBody>
      </p:sp>
    </p:spTree>
    <p:extLst>
      <p:ext uri="{BB962C8B-B14F-4D97-AF65-F5344CB8AC3E}">
        <p14:creationId xmlns:p14="http://schemas.microsoft.com/office/powerpoint/2010/main" val="3629297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14</a:t>
            </a:fld>
            <a:endParaRPr kumimoji="1" lang="zh-CN" altLang="en-US"/>
          </a:p>
        </p:txBody>
      </p:sp>
    </p:spTree>
    <p:extLst>
      <p:ext uri="{BB962C8B-B14F-4D97-AF65-F5344CB8AC3E}">
        <p14:creationId xmlns:p14="http://schemas.microsoft.com/office/powerpoint/2010/main" val="1113517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15</a:t>
            </a:fld>
            <a:endParaRPr kumimoji="1" lang="zh-CN" altLang="en-US"/>
          </a:p>
        </p:txBody>
      </p:sp>
    </p:spTree>
    <p:extLst>
      <p:ext uri="{BB962C8B-B14F-4D97-AF65-F5344CB8AC3E}">
        <p14:creationId xmlns:p14="http://schemas.microsoft.com/office/powerpoint/2010/main" val="761533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16</a:t>
            </a:fld>
            <a:endParaRPr kumimoji="1" lang="zh-CN" altLang="en-US"/>
          </a:p>
        </p:txBody>
      </p:sp>
    </p:spTree>
    <p:extLst>
      <p:ext uri="{BB962C8B-B14F-4D97-AF65-F5344CB8AC3E}">
        <p14:creationId xmlns:p14="http://schemas.microsoft.com/office/powerpoint/2010/main" val="2490000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17</a:t>
            </a:fld>
            <a:endParaRPr kumimoji="1" lang="zh-CN" altLang="en-US"/>
          </a:p>
        </p:txBody>
      </p:sp>
    </p:spTree>
    <p:extLst>
      <p:ext uri="{BB962C8B-B14F-4D97-AF65-F5344CB8AC3E}">
        <p14:creationId xmlns:p14="http://schemas.microsoft.com/office/powerpoint/2010/main" val="2095504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18</a:t>
            </a:fld>
            <a:endParaRPr kumimoji="1" lang="zh-CN" altLang="en-US"/>
          </a:p>
        </p:txBody>
      </p:sp>
    </p:spTree>
    <p:extLst>
      <p:ext uri="{BB962C8B-B14F-4D97-AF65-F5344CB8AC3E}">
        <p14:creationId xmlns:p14="http://schemas.microsoft.com/office/powerpoint/2010/main" val="1512798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20</a:t>
            </a:fld>
            <a:endParaRPr kumimoji="1" lang="zh-CN" altLang="en-US"/>
          </a:p>
        </p:txBody>
      </p:sp>
    </p:spTree>
    <p:extLst>
      <p:ext uri="{BB962C8B-B14F-4D97-AF65-F5344CB8AC3E}">
        <p14:creationId xmlns:p14="http://schemas.microsoft.com/office/powerpoint/2010/main" val="2677355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0A81B8-E2F7-6243-8BE5-A91BC155FFDD}" type="slidenum">
              <a:rPr lang="en-US" altLang="zh-CN" smtClean="0"/>
              <a:t>2</a:t>
            </a:fld>
            <a:endParaRPr kumimoji="1" lang="zh-CN" altLang="en-US"/>
          </a:p>
        </p:txBody>
      </p:sp>
    </p:spTree>
    <p:extLst>
      <p:ext uri="{BB962C8B-B14F-4D97-AF65-F5344CB8AC3E}">
        <p14:creationId xmlns:p14="http://schemas.microsoft.com/office/powerpoint/2010/main" val="2238135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21</a:t>
            </a:fld>
            <a:endParaRPr kumimoji="1" lang="zh-CN" altLang="en-US"/>
          </a:p>
        </p:txBody>
      </p:sp>
    </p:spTree>
    <p:extLst>
      <p:ext uri="{BB962C8B-B14F-4D97-AF65-F5344CB8AC3E}">
        <p14:creationId xmlns:p14="http://schemas.microsoft.com/office/powerpoint/2010/main" val="3929212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22</a:t>
            </a:fld>
            <a:endParaRPr kumimoji="1" lang="zh-CN" altLang="en-US"/>
          </a:p>
        </p:txBody>
      </p:sp>
    </p:spTree>
    <p:extLst>
      <p:ext uri="{BB962C8B-B14F-4D97-AF65-F5344CB8AC3E}">
        <p14:creationId xmlns:p14="http://schemas.microsoft.com/office/powerpoint/2010/main" val="2240543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23</a:t>
            </a:fld>
            <a:endParaRPr kumimoji="1" lang="zh-CN" altLang="en-US"/>
          </a:p>
        </p:txBody>
      </p:sp>
    </p:spTree>
    <p:extLst>
      <p:ext uri="{BB962C8B-B14F-4D97-AF65-F5344CB8AC3E}">
        <p14:creationId xmlns:p14="http://schemas.microsoft.com/office/powerpoint/2010/main" val="2867066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24</a:t>
            </a:fld>
            <a:endParaRPr kumimoji="1" lang="zh-CN" altLang="en-US"/>
          </a:p>
        </p:txBody>
      </p:sp>
    </p:spTree>
    <p:extLst>
      <p:ext uri="{BB962C8B-B14F-4D97-AF65-F5344CB8AC3E}">
        <p14:creationId xmlns:p14="http://schemas.microsoft.com/office/powerpoint/2010/main" val="3564084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BB0A81B8-E2F7-6243-8BE5-A91BC155FFDD}" type="slidenum">
              <a:t>25</a:t>
            </a:fld>
            <a:endParaRPr kumimoji="1" lang="zh-CN" altLang="en-US"/>
          </a:p>
        </p:txBody>
      </p:sp>
    </p:spTree>
    <p:extLst>
      <p:ext uri="{BB962C8B-B14F-4D97-AF65-F5344CB8AC3E}">
        <p14:creationId xmlns:p14="http://schemas.microsoft.com/office/powerpoint/2010/main" val="3832999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3</a:t>
            </a:fld>
            <a:endParaRPr kumimoji="1" lang="zh-CN" altLang="en-US"/>
          </a:p>
        </p:txBody>
      </p:sp>
    </p:spTree>
    <p:extLst>
      <p:ext uri="{BB962C8B-B14F-4D97-AF65-F5344CB8AC3E}">
        <p14:creationId xmlns:p14="http://schemas.microsoft.com/office/powerpoint/2010/main" val="1386014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4</a:t>
            </a:fld>
            <a:endParaRPr kumimoji="1" lang="zh-CN" altLang="en-US"/>
          </a:p>
        </p:txBody>
      </p:sp>
    </p:spTree>
    <p:extLst>
      <p:ext uri="{BB962C8B-B14F-4D97-AF65-F5344CB8AC3E}">
        <p14:creationId xmlns:p14="http://schemas.microsoft.com/office/powerpoint/2010/main" val="4170377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5</a:t>
            </a:fld>
            <a:endParaRPr kumimoji="1" lang="zh-CN" altLang="en-US"/>
          </a:p>
        </p:txBody>
      </p:sp>
    </p:spTree>
    <p:extLst>
      <p:ext uri="{BB962C8B-B14F-4D97-AF65-F5344CB8AC3E}">
        <p14:creationId xmlns:p14="http://schemas.microsoft.com/office/powerpoint/2010/main" val="2618051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6</a:t>
            </a:fld>
            <a:endParaRPr kumimoji="1" lang="zh-CN" altLang="en-US"/>
          </a:p>
        </p:txBody>
      </p:sp>
    </p:spTree>
    <p:extLst>
      <p:ext uri="{BB962C8B-B14F-4D97-AF65-F5344CB8AC3E}">
        <p14:creationId xmlns:p14="http://schemas.microsoft.com/office/powerpoint/2010/main" val="1417562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7</a:t>
            </a:fld>
            <a:endParaRPr kumimoji="1" lang="zh-CN" altLang="en-US"/>
          </a:p>
        </p:txBody>
      </p:sp>
    </p:spTree>
    <p:extLst>
      <p:ext uri="{BB962C8B-B14F-4D97-AF65-F5344CB8AC3E}">
        <p14:creationId xmlns:p14="http://schemas.microsoft.com/office/powerpoint/2010/main" val="462552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8</a:t>
            </a:fld>
            <a:endParaRPr kumimoji="1" lang="zh-CN" altLang="en-US"/>
          </a:p>
        </p:txBody>
      </p:sp>
    </p:spTree>
    <p:extLst>
      <p:ext uri="{BB962C8B-B14F-4D97-AF65-F5344CB8AC3E}">
        <p14:creationId xmlns:p14="http://schemas.microsoft.com/office/powerpoint/2010/main" val="1397438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B0A81B8-E2F7-6243-8BE5-A91BC155FFDD}" type="slidenum">
              <a:rPr lang="en-US" altLang="zh-CN" smtClean="0"/>
              <a:t>9</a:t>
            </a:fld>
            <a:endParaRPr kumimoji="1" lang="zh-CN" altLang="en-US"/>
          </a:p>
        </p:txBody>
      </p:sp>
    </p:spTree>
    <p:extLst>
      <p:ext uri="{BB962C8B-B14F-4D97-AF65-F5344CB8AC3E}">
        <p14:creationId xmlns:p14="http://schemas.microsoft.com/office/powerpoint/2010/main" val="2653552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9486F-5F72-4931-BCE8-E1EC053C722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222E018-BC6E-4B03-AA4C-75710D2E49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D9E568B-7585-4F02-B43E-859F4F2A97B4}"/>
              </a:ext>
            </a:extLst>
          </p:cNvPr>
          <p:cNvSpPr>
            <a:spLocks noGrp="1"/>
          </p:cNvSpPr>
          <p:nvPr>
            <p:ph type="dt" sz="half" idx="10"/>
          </p:nvPr>
        </p:nvSpPr>
        <p:spPr/>
        <p:txBody>
          <a:bodyPr/>
          <a:lstStyle/>
          <a:p>
            <a:fld id="{D4BA96C3-EDA1-4EE1-B967-B3E441F67AF9}" type="datetimeFigureOut">
              <a:rPr lang="zh-CN" altLang="en-US" smtClean="0"/>
              <a:t>2021/12/21</a:t>
            </a:fld>
            <a:endParaRPr lang="zh-CN" altLang="en-US"/>
          </a:p>
        </p:txBody>
      </p:sp>
      <p:sp>
        <p:nvSpPr>
          <p:cNvPr id="5" name="页脚占位符 4">
            <a:extLst>
              <a:ext uri="{FF2B5EF4-FFF2-40B4-BE49-F238E27FC236}">
                <a16:creationId xmlns:a16="http://schemas.microsoft.com/office/drawing/2014/main" id="{AAAC20DF-59A3-4086-A55B-0C3B9E1438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FA7C24-7640-4900-AC05-62C5D66480DD}"/>
              </a:ext>
            </a:extLst>
          </p:cNvPr>
          <p:cNvSpPr>
            <a:spLocks noGrp="1"/>
          </p:cNvSpPr>
          <p:nvPr>
            <p:ph type="sldNum" sz="quarter" idx="12"/>
          </p:nvPr>
        </p:nvSpPr>
        <p:spPr/>
        <p:txBody>
          <a:bodyPr/>
          <a:lstStyle/>
          <a:p>
            <a:fld id="{7BD80B0F-6881-4047-A1BD-5901B0F00B99}" type="slidenum">
              <a:rPr lang="zh-CN" altLang="en-US" smtClean="0"/>
              <a:t>‹#›</a:t>
            </a:fld>
            <a:endParaRPr lang="zh-CN" altLang="en-US"/>
          </a:p>
        </p:txBody>
      </p:sp>
    </p:spTree>
    <p:extLst>
      <p:ext uri="{BB962C8B-B14F-4D97-AF65-F5344CB8AC3E}">
        <p14:creationId xmlns:p14="http://schemas.microsoft.com/office/powerpoint/2010/main" val="784608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7E934-BDE4-4436-B6CF-07B551734ED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725EECF-2EE7-4150-BB7E-ABD5B512F9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F5A34AB-7F52-4775-85EA-B6D3D7DCD3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D6C2DD8-811C-40F0-ADB1-DE2D7FA289BE}"/>
              </a:ext>
            </a:extLst>
          </p:cNvPr>
          <p:cNvSpPr>
            <a:spLocks noGrp="1"/>
          </p:cNvSpPr>
          <p:nvPr>
            <p:ph type="dt" sz="half" idx="10"/>
          </p:nvPr>
        </p:nvSpPr>
        <p:spPr/>
        <p:txBody>
          <a:bodyPr/>
          <a:lstStyle/>
          <a:p>
            <a:fld id="{D4BA96C3-EDA1-4EE1-B967-B3E441F67AF9}" type="datetimeFigureOut">
              <a:rPr lang="zh-CN" altLang="en-US" smtClean="0"/>
              <a:t>2021/12/21</a:t>
            </a:fld>
            <a:endParaRPr lang="zh-CN" altLang="en-US"/>
          </a:p>
        </p:txBody>
      </p:sp>
      <p:sp>
        <p:nvSpPr>
          <p:cNvPr id="6" name="页脚占位符 5">
            <a:extLst>
              <a:ext uri="{FF2B5EF4-FFF2-40B4-BE49-F238E27FC236}">
                <a16:creationId xmlns:a16="http://schemas.microsoft.com/office/drawing/2014/main" id="{1FDEF249-2B67-46DC-AB4E-D21034BA83F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49CED7C-03DD-47BA-9555-DA3F18928AD4}"/>
              </a:ext>
            </a:extLst>
          </p:cNvPr>
          <p:cNvSpPr>
            <a:spLocks noGrp="1"/>
          </p:cNvSpPr>
          <p:nvPr>
            <p:ph type="sldNum" sz="quarter" idx="12"/>
          </p:nvPr>
        </p:nvSpPr>
        <p:spPr/>
        <p:txBody>
          <a:bodyPr/>
          <a:lstStyle/>
          <a:p>
            <a:fld id="{7BD80B0F-6881-4047-A1BD-5901B0F00B99}" type="slidenum">
              <a:rPr lang="zh-CN" altLang="en-US" smtClean="0"/>
              <a:t>‹#›</a:t>
            </a:fld>
            <a:endParaRPr lang="zh-CN" altLang="en-US"/>
          </a:p>
        </p:txBody>
      </p:sp>
    </p:spTree>
    <p:extLst>
      <p:ext uri="{BB962C8B-B14F-4D97-AF65-F5344CB8AC3E}">
        <p14:creationId xmlns:p14="http://schemas.microsoft.com/office/powerpoint/2010/main" val="195342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3AAA57-9661-4905-B6D1-4313BF79ABF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A7D17AC-39B7-4FA0-B31F-C397A5F4203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EA275A-3611-4415-94A6-5591B8CAFD6A}"/>
              </a:ext>
            </a:extLst>
          </p:cNvPr>
          <p:cNvSpPr>
            <a:spLocks noGrp="1"/>
          </p:cNvSpPr>
          <p:nvPr>
            <p:ph type="dt" sz="half" idx="10"/>
          </p:nvPr>
        </p:nvSpPr>
        <p:spPr/>
        <p:txBody>
          <a:bodyPr/>
          <a:lstStyle/>
          <a:p>
            <a:fld id="{D4BA96C3-EDA1-4EE1-B967-B3E441F67AF9}" type="datetimeFigureOut">
              <a:rPr lang="zh-CN" altLang="en-US" smtClean="0"/>
              <a:t>2021/12/21</a:t>
            </a:fld>
            <a:endParaRPr lang="zh-CN" altLang="en-US"/>
          </a:p>
        </p:txBody>
      </p:sp>
      <p:sp>
        <p:nvSpPr>
          <p:cNvPr id="5" name="页脚占位符 4">
            <a:extLst>
              <a:ext uri="{FF2B5EF4-FFF2-40B4-BE49-F238E27FC236}">
                <a16:creationId xmlns:a16="http://schemas.microsoft.com/office/drawing/2014/main" id="{3F49641B-ECB0-4D3F-AE0C-5631EF8E97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16B765-2F79-41CE-9103-3B3A367B1243}"/>
              </a:ext>
            </a:extLst>
          </p:cNvPr>
          <p:cNvSpPr>
            <a:spLocks noGrp="1"/>
          </p:cNvSpPr>
          <p:nvPr>
            <p:ph type="sldNum" sz="quarter" idx="12"/>
          </p:nvPr>
        </p:nvSpPr>
        <p:spPr/>
        <p:txBody>
          <a:bodyPr/>
          <a:lstStyle/>
          <a:p>
            <a:fld id="{7BD80B0F-6881-4047-A1BD-5901B0F00B99}" type="slidenum">
              <a:rPr lang="zh-CN" altLang="en-US" smtClean="0"/>
              <a:t>‹#›</a:t>
            </a:fld>
            <a:endParaRPr lang="zh-CN" altLang="en-US"/>
          </a:p>
        </p:txBody>
      </p:sp>
    </p:spTree>
    <p:extLst>
      <p:ext uri="{BB962C8B-B14F-4D97-AF65-F5344CB8AC3E}">
        <p14:creationId xmlns:p14="http://schemas.microsoft.com/office/powerpoint/2010/main" val="1766553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F1D5C9-A834-43EE-8077-F91162271B2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9297BFE-F41A-4DCD-85AD-D32093DD9AA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4BEA700-2AC4-4BA2-9204-C29A72788076}"/>
              </a:ext>
            </a:extLst>
          </p:cNvPr>
          <p:cNvSpPr>
            <a:spLocks noGrp="1"/>
          </p:cNvSpPr>
          <p:nvPr>
            <p:ph type="dt" sz="half" idx="10"/>
          </p:nvPr>
        </p:nvSpPr>
        <p:spPr/>
        <p:txBody>
          <a:bodyPr/>
          <a:lstStyle/>
          <a:p>
            <a:fld id="{D4BA96C3-EDA1-4EE1-B967-B3E441F67AF9}" type="datetimeFigureOut">
              <a:rPr lang="zh-CN" altLang="en-US" smtClean="0"/>
              <a:t>2021/12/21</a:t>
            </a:fld>
            <a:endParaRPr lang="zh-CN" altLang="en-US"/>
          </a:p>
        </p:txBody>
      </p:sp>
      <p:sp>
        <p:nvSpPr>
          <p:cNvPr id="5" name="页脚占位符 4">
            <a:extLst>
              <a:ext uri="{FF2B5EF4-FFF2-40B4-BE49-F238E27FC236}">
                <a16:creationId xmlns:a16="http://schemas.microsoft.com/office/drawing/2014/main" id="{B95EC0EF-C52A-42F8-A8D2-E1D6F42E15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34CBF7D-1131-4EDF-965E-70AA484AAD17}"/>
              </a:ext>
            </a:extLst>
          </p:cNvPr>
          <p:cNvSpPr>
            <a:spLocks noGrp="1"/>
          </p:cNvSpPr>
          <p:nvPr>
            <p:ph type="sldNum" sz="quarter" idx="12"/>
          </p:nvPr>
        </p:nvSpPr>
        <p:spPr/>
        <p:txBody>
          <a:bodyPr/>
          <a:lstStyle/>
          <a:p>
            <a:fld id="{7BD80B0F-6881-4047-A1BD-5901B0F00B99}" type="slidenum">
              <a:rPr lang="zh-CN" altLang="en-US" smtClean="0"/>
              <a:t>‹#›</a:t>
            </a:fld>
            <a:endParaRPr lang="zh-CN" altLang="en-US"/>
          </a:p>
        </p:txBody>
      </p:sp>
    </p:spTree>
    <p:extLst>
      <p:ext uri="{BB962C8B-B14F-4D97-AF65-F5344CB8AC3E}">
        <p14:creationId xmlns:p14="http://schemas.microsoft.com/office/powerpoint/2010/main" val="4291190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2021/12/21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82055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2021/12/21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8202828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351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67416-DD18-4011-9687-76F9BDF337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ECBBE10-951C-441E-BA4A-33A434D36D9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8F18D9-EDF2-4A18-8660-A2E2B6AB01FB}"/>
              </a:ext>
            </a:extLst>
          </p:cNvPr>
          <p:cNvSpPr>
            <a:spLocks noGrp="1"/>
          </p:cNvSpPr>
          <p:nvPr>
            <p:ph type="dt" sz="half" idx="10"/>
          </p:nvPr>
        </p:nvSpPr>
        <p:spPr/>
        <p:txBody>
          <a:bodyPr/>
          <a:lstStyle/>
          <a:p>
            <a:fld id="{D4BA96C3-EDA1-4EE1-B967-B3E441F67AF9}" type="datetimeFigureOut">
              <a:rPr lang="zh-CN" altLang="en-US" smtClean="0"/>
              <a:t>2021/12/21</a:t>
            </a:fld>
            <a:endParaRPr lang="zh-CN" altLang="en-US"/>
          </a:p>
        </p:txBody>
      </p:sp>
      <p:sp>
        <p:nvSpPr>
          <p:cNvPr id="5" name="页脚占位符 4">
            <a:extLst>
              <a:ext uri="{FF2B5EF4-FFF2-40B4-BE49-F238E27FC236}">
                <a16:creationId xmlns:a16="http://schemas.microsoft.com/office/drawing/2014/main" id="{F23C9BE4-0A79-47CF-94AB-C624092957E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BB22CB-2A34-4D2C-A41D-75EE80E9C259}"/>
              </a:ext>
            </a:extLst>
          </p:cNvPr>
          <p:cNvSpPr>
            <a:spLocks noGrp="1"/>
          </p:cNvSpPr>
          <p:nvPr>
            <p:ph type="sldNum" sz="quarter" idx="12"/>
          </p:nvPr>
        </p:nvSpPr>
        <p:spPr/>
        <p:txBody>
          <a:bodyPr/>
          <a:lstStyle/>
          <a:p>
            <a:fld id="{7BD80B0F-6881-4047-A1BD-5901B0F00B99}" type="slidenum">
              <a:rPr lang="zh-CN" altLang="en-US" smtClean="0"/>
              <a:t>‹#›</a:t>
            </a:fld>
            <a:endParaRPr lang="zh-CN" altLang="en-US"/>
          </a:p>
        </p:txBody>
      </p:sp>
    </p:spTree>
    <p:extLst>
      <p:ext uri="{BB962C8B-B14F-4D97-AF65-F5344CB8AC3E}">
        <p14:creationId xmlns:p14="http://schemas.microsoft.com/office/powerpoint/2010/main" val="2654809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FBB74-2FEE-4B5C-994E-CE44A1B1EBF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9E48B1-4FA7-41CB-813D-6EF93AFF78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6BB7BC1-721A-4BB0-8A34-9B909DFDAF11}"/>
              </a:ext>
            </a:extLst>
          </p:cNvPr>
          <p:cNvSpPr>
            <a:spLocks noGrp="1"/>
          </p:cNvSpPr>
          <p:nvPr>
            <p:ph type="dt" sz="half" idx="10"/>
          </p:nvPr>
        </p:nvSpPr>
        <p:spPr/>
        <p:txBody>
          <a:bodyPr/>
          <a:lstStyle/>
          <a:p>
            <a:fld id="{D4BA96C3-EDA1-4EE1-B967-B3E441F67AF9}" type="datetimeFigureOut">
              <a:rPr lang="zh-CN" altLang="en-US" smtClean="0"/>
              <a:t>2021/12/21</a:t>
            </a:fld>
            <a:endParaRPr lang="zh-CN" altLang="en-US"/>
          </a:p>
        </p:txBody>
      </p:sp>
      <p:sp>
        <p:nvSpPr>
          <p:cNvPr id="5" name="页脚占位符 4">
            <a:extLst>
              <a:ext uri="{FF2B5EF4-FFF2-40B4-BE49-F238E27FC236}">
                <a16:creationId xmlns:a16="http://schemas.microsoft.com/office/drawing/2014/main" id="{692B9FD0-32CD-47CF-8303-1BC81D94E9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54FC66-EC4E-4D6B-807A-475469A00788}"/>
              </a:ext>
            </a:extLst>
          </p:cNvPr>
          <p:cNvSpPr>
            <a:spLocks noGrp="1"/>
          </p:cNvSpPr>
          <p:nvPr>
            <p:ph type="sldNum" sz="quarter" idx="12"/>
          </p:nvPr>
        </p:nvSpPr>
        <p:spPr/>
        <p:txBody>
          <a:bodyPr/>
          <a:lstStyle/>
          <a:p>
            <a:fld id="{7BD80B0F-6881-4047-A1BD-5901B0F00B99}" type="slidenum">
              <a:rPr lang="zh-CN" altLang="en-US" smtClean="0"/>
              <a:t>‹#›</a:t>
            </a:fld>
            <a:endParaRPr lang="zh-CN" altLang="en-US"/>
          </a:p>
        </p:txBody>
      </p:sp>
    </p:spTree>
    <p:extLst>
      <p:ext uri="{BB962C8B-B14F-4D97-AF65-F5344CB8AC3E}">
        <p14:creationId xmlns:p14="http://schemas.microsoft.com/office/powerpoint/2010/main" val="906913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C81E2D-2986-4959-8942-6CE628B31EB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81B07F-AB0D-4E35-92F1-DA34C0BB835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C68A37F-1397-4AA3-8E5E-17E89C661AA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F1CBBFC-19C2-4EC2-9FB8-56F488E34C10}"/>
              </a:ext>
            </a:extLst>
          </p:cNvPr>
          <p:cNvSpPr>
            <a:spLocks noGrp="1"/>
          </p:cNvSpPr>
          <p:nvPr>
            <p:ph type="dt" sz="half" idx="10"/>
          </p:nvPr>
        </p:nvSpPr>
        <p:spPr/>
        <p:txBody>
          <a:bodyPr/>
          <a:lstStyle/>
          <a:p>
            <a:fld id="{D4BA96C3-EDA1-4EE1-B967-B3E441F67AF9}" type="datetimeFigureOut">
              <a:rPr lang="zh-CN" altLang="en-US" smtClean="0"/>
              <a:t>2021/12/21</a:t>
            </a:fld>
            <a:endParaRPr lang="zh-CN" altLang="en-US"/>
          </a:p>
        </p:txBody>
      </p:sp>
      <p:sp>
        <p:nvSpPr>
          <p:cNvPr id="6" name="页脚占位符 5">
            <a:extLst>
              <a:ext uri="{FF2B5EF4-FFF2-40B4-BE49-F238E27FC236}">
                <a16:creationId xmlns:a16="http://schemas.microsoft.com/office/drawing/2014/main" id="{56AF30BF-CB38-4998-8181-E083A38A129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5C56D7C-20BF-4575-82EA-261AEEE513B3}"/>
              </a:ext>
            </a:extLst>
          </p:cNvPr>
          <p:cNvSpPr>
            <a:spLocks noGrp="1"/>
          </p:cNvSpPr>
          <p:nvPr>
            <p:ph type="sldNum" sz="quarter" idx="12"/>
          </p:nvPr>
        </p:nvSpPr>
        <p:spPr/>
        <p:txBody>
          <a:bodyPr/>
          <a:lstStyle/>
          <a:p>
            <a:fld id="{7BD80B0F-6881-4047-A1BD-5901B0F00B99}" type="slidenum">
              <a:rPr lang="zh-CN" altLang="en-US" smtClean="0"/>
              <a:t>‹#›</a:t>
            </a:fld>
            <a:endParaRPr lang="zh-CN" altLang="en-US"/>
          </a:p>
        </p:txBody>
      </p:sp>
    </p:spTree>
    <p:extLst>
      <p:ext uri="{BB962C8B-B14F-4D97-AF65-F5344CB8AC3E}">
        <p14:creationId xmlns:p14="http://schemas.microsoft.com/office/powerpoint/2010/main" val="1308404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2DB6E3-AD94-4958-9C74-D21CBCD78A2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10B601C-6E7B-4A04-A678-CAE6E9C17A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6BF62A4-6BB2-469A-8C59-3CADE9A84D5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3D86154-CA6A-48DB-AB8B-8B610B7D20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7F9F00F-E474-4B8A-B9C5-16238962425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96FF11C-3DE2-4FE0-B67B-C41EAFE94667}"/>
              </a:ext>
            </a:extLst>
          </p:cNvPr>
          <p:cNvSpPr>
            <a:spLocks noGrp="1"/>
          </p:cNvSpPr>
          <p:nvPr>
            <p:ph type="dt" sz="half" idx="10"/>
          </p:nvPr>
        </p:nvSpPr>
        <p:spPr/>
        <p:txBody>
          <a:bodyPr/>
          <a:lstStyle/>
          <a:p>
            <a:fld id="{D4BA96C3-EDA1-4EE1-B967-B3E441F67AF9}" type="datetimeFigureOut">
              <a:rPr lang="zh-CN" altLang="en-US" smtClean="0"/>
              <a:t>2021/12/21</a:t>
            </a:fld>
            <a:endParaRPr lang="zh-CN" altLang="en-US"/>
          </a:p>
        </p:txBody>
      </p:sp>
      <p:sp>
        <p:nvSpPr>
          <p:cNvPr id="8" name="页脚占位符 7">
            <a:extLst>
              <a:ext uri="{FF2B5EF4-FFF2-40B4-BE49-F238E27FC236}">
                <a16:creationId xmlns:a16="http://schemas.microsoft.com/office/drawing/2014/main" id="{820DF060-FFEE-46C7-92D2-9D630EFEED3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86E3A60-A020-4CF8-B684-160AC98516A5}"/>
              </a:ext>
            </a:extLst>
          </p:cNvPr>
          <p:cNvSpPr>
            <a:spLocks noGrp="1"/>
          </p:cNvSpPr>
          <p:nvPr>
            <p:ph type="sldNum" sz="quarter" idx="12"/>
          </p:nvPr>
        </p:nvSpPr>
        <p:spPr/>
        <p:txBody>
          <a:bodyPr/>
          <a:lstStyle/>
          <a:p>
            <a:fld id="{7BD80B0F-6881-4047-A1BD-5901B0F00B99}" type="slidenum">
              <a:rPr lang="zh-CN" altLang="en-US" smtClean="0"/>
              <a:t>‹#›</a:t>
            </a:fld>
            <a:endParaRPr lang="zh-CN" altLang="en-US"/>
          </a:p>
        </p:txBody>
      </p:sp>
    </p:spTree>
    <p:extLst>
      <p:ext uri="{BB962C8B-B14F-4D97-AF65-F5344CB8AC3E}">
        <p14:creationId xmlns:p14="http://schemas.microsoft.com/office/powerpoint/2010/main" val="2753169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2DB6E3-AD94-4958-9C74-D21CBCD78A2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10B601C-6E7B-4A04-A678-CAE6E9C17A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6BF62A4-6BB2-469A-8C59-3CADE9A84D5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3D86154-CA6A-48DB-AB8B-8B610B7D20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7F9F00F-E474-4B8A-B9C5-16238962425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96FF11C-3DE2-4FE0-B67B-C41EAFE94667}"/>
              </a:ext>
            </a:extLst>
          </p:cNvPr>
          <p:cNvSpPr>
            <a:spLocks noGrp="1"/>
          </p:cNvSpPr>
          <p:nvPr>
            <p:ph type="dt" sz="half" idx="10"/>
          </p:nvPr>
        </p:nvSpPr>
        <p:spPr/>
        <p:txBody>
          <a:bodyPr/>
          <a:lstStyle/>
          <a:p>
            <a:fld id="{D4BA96C3-EDA1-4EE1-B967-B3E441F67AF9}" type="datetimeFigureOut">
              <a:rPr lang="zh-CN" altLang="en-US" smtClean="0"/>
              <a:t>2021/12/21</a:t>
            </a:fld>
            <a:endParaRPr lang="zh-CN" altLang="en-US"/>
          </a:p>
        </p:txBody>
      </p:sp>
      <p:sp>
        <p:nvSpPr>
          <p:cNvPr id="8" name="页脚占位符 7">
            <a:extLst>
              <a:ext uri="{FF2B5EF4-FFF2-40B4-BE49-F238E27FC236}">
                <a16:creationId xmlns:a16="http://schemas.microsoft.com/office/drawing/2014/main" id="{820DF060-FFEE-46C7-92D2-9D630EFEED3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86E3A60-A020-4CF8-B684-160AC98516A5}"/>
              </a:ext>
            </a:extLst>
          </p:cNvPr>
          <p:cNvSpPr>
            <a:spLocks noGrp="1"/>
          </p:cNvSpPr>
          <p:nvPr>
            <p:ph type="sldNum" sz="quarter" idx="12"/>
          </p:nvPr>
        </p:nvSpPr>
        <p:spPr/>
        <p:txBody>
          <a:bodyPr/>
          <a:lstStyle/>
          <a:p>
            <a:fld id="{7BD80B0F-6881-4047-A1BD-5901B0F00B99}" type="slidenum">
              <a:rPr lang="zh-CN" altLang="en-US" smtClean="0"/>
              <a:t>‹#›</a:t>
            </a:fld>
            <a:endParaRPr lang="zh-CN" altLang="en-US"/>
          </a:p>
        </p:txBody>
      </p:sp>
      <p:sp>
        <p:nvSpPr>
          <p:cNvPr id="11" name="TextBox 10"/>
          <p:cNvSpPr txBox="1"/>
          <p:nvPr userDrawn="1"/>
        </p:nvSpPr>
        <p:spPr>
          <a:xfrm>
            <a:off x="2164879" y="6739570"/>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下载</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http://www.1ppt.com/xiazai/</a:t>
            </a:r>
          </a:p>
        </p:txBody>
      </p:sp>
    </p:spTree>
    <p:extLst>
      <p:ext uri="{BB962C8B-B14F-4D97-AF65-F5344CB8AC3E}">
        <p14:creationId xmlns:p14="http://schemas.microsoft.com/office/powerpoint/2010/main" val="1447016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D349B-41BC-410F-B1E6-41ED5DCD06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0D1C56A-FD92-4D5E-9BD1-446BFC640A75}"/>
              </a:ext>
            </a:extLst>
          </p:cNvPr>
          <p:cNvSpPr>
            <a:spLocks noGrp="1"/>
          </p:cNvSpPr>
          <p:nvPr>
            <p:ph type="dt" sz="half" idx="10"/>
          </p:nvPr>
        </p:nvSpPr>
        <p:spPr/>
        <p:txBody>
          <a:bodyPr/>
          <a:lstStyle/>
          <a:p>
            <a:fld id="{D4BA96C3-EDA1-4EE1-B967-B3E441F67AF9}" type="datetimeFigureOut">
              <a:rPr lang="zh-CN" altLang="en-US" smtClean="0"/>
              <a:t>2021/12/21</a:t>
            </a:fld>
            <a:endParaRPr lang="zh-CN" altLang="en-US"/>
          </a:p>
        </p:txBody>
      </p:sp>
      <p:sp>
        <p:nvSpPr>
          <p:cNvPr id="4" name="页脚占位符 3">
            <a:extLst>
              <a:ext uri="{FF2B5EF4-FFF2-40B4-BE49-F238E27FC236}">
                <a16:creationId xmlns:a16="http://schemas.microsoft.com/office/drawing/2014/main" id="{4D9FD6D7-3B93-4436-9ECD-12D1841BCAD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7D57911-B662-404D-8E4A-8903B8ECA8EB}"/>
              </a:ext>
            </a:extLst>
          </p:cNvPr>
          <p:cNvSpPr>
            <a:spLocks noGrp="1"/>
          </p:cNvSpPr>
          <p:nvPr>
            <p:ph type="sldNum" sz="quarter" idx="12"/>
          </p:nvPr>
        </p:nvSpPr>
        <p:spPr/>
        <p:txBody>
          <a:bodyPr/>
          <a:lstStyle/>
          <a:p>
            <a:fld id="{7BD80B0F-6881-4047-A1BD-5901B0F00B99}" type="slidenum">
              <a:rPr lang="zh-CN" altLang="en-US" smtClean="0"/>
              <a:t>‹#›</a:t>
            </a:fld>
            <a:endParaRPr lang="zh-CN" altLang="en-US"/>
          </a:p>
        </p:txBody>
      </p:sp>
    </p:spTree>
    <p:extLst>
      <p:ext uri="{BB962C8B-B14F-4D97-AF65-F5344CB8AC3E}">
        <p14:creationId xmlns:p14="http://schemas.microsoft.com/office/powerpoint/2010/main" val="1647745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BBAFAEE-79B9-4E67-BE3E-1DD193194C19}"/>
              </a:ext>
            </a:extLst>
          </p:cNvPr>
          <p:cNvSpPr>
            <a:spLocks noGrp="1"/>
          </p:cNvSpPr>
          <p:nvPr>
            <p:ph type="dt" sz="half" idx="10"/>
          </p:nvPr>
        </p:nvSpPr>
        <p:spPr/>
        <p:txBody>
          <a:bodyPr/>
          <a:lstStyle/>
          <a:p>
            <a:fld id="{D4BA96C3-EDA1-4EE1-B967-B3E441F67AF9}" type="datetimeFigureOut">
              <a:rPr lang="zh-CN" altLang="en-US" smtClean="0"/>
              <a:t>2021/12/21</a:t>
            </a:fld>
            <a:endParaRPr lang="zh-CN" altLang="en-US"/>
          </a:p>
        </p:txBody>
      </p:sp>
      <p:sp>
        <p:nvSpPr>
          <p:cNvPr id="3" name="页脚占位符 2">
            <a:extLst>
              <a:ext uri="{FF2B5EF4-FFF2-40B4-BE49-F238E27FC236}">
                <a16:creationId xmlns:a16="http://schemas.microsoft.com/office/drawing/2014/main" id="{32E6E06A-97DB-45E7-B4FC-8A302908FEB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709E8C8-9FA6-42CA-9FFF-F5145EBBC339}"/>
              </a:ext>
            </a:extLst>
          </p:cNvPr>
          <p:cNvSpPr>
            <a:spLocks noGrp="1"/>
          </p:cNvSpPr>
          <p:nvPr>
            <p:ph type="sldNum" sz="quarter" idx="12"/>
          </p:nvPr>
        </p:nvSpPr>
        <p:spPr/>
        <p:txBody>
          <a:bodyPr/>
          <a:lstStyle/>
          <a:p>
            <a:fld id="{7BD80B0F-6881-4047-A1BD-5901B0F00B99}" type="slidenum">
              <a:rPr lang="zh-CN" altLang="en-US" smtClean="0"/>
              <a:t>‹#›</a:t>
            </a:fld>
            <a:endParaRPr lang="zh-CN" altLang="en-US"/>
          </a:p>
        </p:txBody>
      </p:sp>
    </p:spTree>
    <p:extLst>
      <p:ext uri="{BB962C8B-B14F-4D97-AF65-F5344CB8AC3E}">
        <p14:creationId xmlns:p14="http://schemas.microsoft.com/office/powerpoint/2010/main" val="1595327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62FDA-60F2-4F2A-B000-B2B1E009EE1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657791-38F9-4BBD-AD11-82BCACD929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902A1CA-80B6-44BA-97AB-90B1C678E8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2AB1F7A-6C28-4310-99C0-228476EA3CC0}"/>
              </a:ext>
            </a:extLst>
          </p:cNvPr>
          <p:cNvSpPr>
            <a:spLocks noGrp="1"/>
          </p:cNvSpPr>
          <p:nvPr>
            <p:ph type="dt" sz="half" idx="10"/>
          </p:nvPr>
        </p:nvSpPr>
        <p:spPr/>
        <p:txBody>
          <a:bodyPr/>
          <a:lstStyle/>
          <a:p>
            <a:fld id="{D4BA96C3-EDA1-4EE1-B967-B3E441F67AF9}" type="datetimeFigureOut">
              <a:rPr lang="zh-CN" altLang="en-US" smtClean="0"/>
              <a:t>2021/12/21</a:t>
            </a:fld>
            <a:endParaRPr lang="zh-CN" altLang="en-US"/>
          </a:p>
        </p:txBody>
      </p:sp>
      <p:sp>
        <p:nvSpPr>
          <p:cNvPr id="6" name="页脚占位符 5">
            <a:extLst>
              <a:ext uri="{FF2B5EF4-FFF2-40B4-BE49-F238E27FC236}">
                <a16:creationId xmlns:a16="http://schemas.microsoft.com/office/drawing/2014/main" id="{3A53F057-C432-4817-BAD0-5E854A543C9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E60D912-1ADC-43B2-86AF-BE42933FF90F}"/>
              </a:ext>
            </a:extLst>
          </p:cNvPr>
          <p:cNvSpPr>
            <a:spLocks noGrp="1"/>
          </p:cNvSpPr>
          <p:nvPr>
            <p:ph type="sldNum" sz="quarter" idx="12"/>
          </p:nvPr>
        </p:nvSpPr>
        <p:spPr/>
        <p:txBody>
          <a:bodyPr/>
          <a:lstStyle/>
          <a:p>
            <a:fld id="{7BD80B0F-6881-4047-A1BD-5901B0F00B99}" type="slidenum">
              <a:rPr lang="zh-CN" altLang="en-US" smtClean="0"/>
              <a:t>‹#›</a:t>
            </a:fld>
            <a:endParaRPr lang="zh-CN" altLang="en-US"/>
          </a:p>
        </p:txBody>
      </p:sp>
    </p:spTree>
    <p:extLst>
      <p:ext uri="{BB962C8B-B14F-4D97-AF65-F5344CB8AC3E}">
        <p14:creationId xmlns:p14="http://schemas.microsoft.com/office/powerpoint/2010/main" val="176206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4ACE8C2-84FF-4E75-9F65-250F5479BA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52016B3-D2DD-4AB9-8C6F-D3906477FD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28F58D8-E80D-4AC9-84D9-036C3A3897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BA96C3-EDA1-4EE1-B967-B3E441F67AF9}" type="datetimeFigureOut">
              <a:rPr lang="zh-CN" altLang="en-US" smtClean="0"/>
              <a:t>2021/12/21</a:t>
            </a:fld>
            <a:endParaRPr lang="zh-CN" altLang="en-US"/>
          </a:p>
        </p:txBody>
      </p:sp>
      <p:sp>
        <p:nvSpPr>
          <p:cNvPr id="5" name="页脚占位符 4">
            <a:extLst>
              <a:ext uri="{FF2B5EF4-FFF2-40B4-BE49-F238E27FC236}">
                <a16:creationId xmlns:a16="http://schemas.microsoft.com/office/drawing/2014/main" id="{40FE5964-259F-475E-A436-5D959458F7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6D322D4-611A-49FC-BD12-E41FBE7677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D80B0F-6881-4047-A1BD-5901B0F00B99}" type="slidenum">
              <a:rPr lang="zh-CN" altLang="en-US" smtClean="0"/>
              <a:t>‹#›</a:t>
            </a:fld>
            <a:endParaRPr lang="zh-CN" altLang="en-US"/>
          </a:p>
        </p:txBody>
      </p:sp>
    </p:spTree>
    <p:extLst>
      <p:ext uri="{BB962C8B-B14F-4D97-AF65-F5344CB8AC3E}">
        <p14:creationId xmlns:p14="http://schemas.microsoft.com/office/powerpoint/2010/main" val="2133635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1759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jp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67BC982D-9864-794B-A57E-0EA40CAF82F8}"/>
              </a:ext>
            </a:extLst>
          </p:cNvPr>
          <p:cNvSpPr/>
          <p:nvPr/>
        </p:nvSpPr>
        <p:spPr>
          <a:xfrm>
            <a:off x="815610" y="2761021"/>
            <a:ext cx="2711562" cy="885973"/>
          </a:xfrm>
          <a:prstGeom prst="rect">
            <a:avLst/>
          </a:prstGeom>
          <a:solidFill>
            <a:srgbClr val="005984"/>
          </a:solidFill>
          <a:ln>
            <a:solidFill>
              <a:srgbClr val="0076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a:extLst>
              <a:ext uri="{FF2B5EF4-FFF2-40B4-BE49-F238E27FC236}">
                <a16:creationId xmlns:a16="http://schemas.microsoft.com/office/drawing/2014/main" id="{2C41370C-0D6B-8F4C-A6CD-8C5C81DB9CEB}"/>
              </a:ext>
            </a:extLst>
          </p:cNvPr>
          <p:cNvSpPr>
            <a:spLocks noChangeAspect="1"/>
          </p:cNvSpPr>
          <p:nvPr/>
        </p:nvSpPr>
        <p:spPr>
          <a:xfrm>
            <a:off x="7338176" y="1697821"/>
            <a:ext cx="3621744" cy="3621744"/>
          </a:xfrm>
          <a:prstGeom prst="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solidFill>
                <a:schemeClr val="bg1"/>
              </a:solidFill>
              <a:cs typeface="+mn-ea"/>
              <a:sym typeface="+mn-lt"/>
            </a:endParaRPr>
          </a:p>
        </p:txBody>
      </p:sp>
      <p:sp>
        <p:nvSpPr>
          <p:cNvPr id="23" name="矩形 22">
            <a:extLst>
              <a:ext uri="{FF2B5EF4-FFF2-40B4-BE49-F238E27FC236}">
                <a16:creationId xmlns:a16="http://schemas.microsoft.com/office/drawing/2014/main" id="{C9FBB03F-16B0-9148-84CB-6D532E7CA415}"/>
              </a:ext>
            </a:extLst>
          </p:cNvPr>
          <p:cNvSpPr/>
          <p:nvPr/>
        </p:nvSpPr>
        <p:spPr>
          <a:xfrm>
            <a:off x="696980" y="1573469"/>
            <a:ext cx="4299936" cy="1089529"/>
          </a:xfrm>
          <a:prstGeom prst="rect">
            <a:avLst/>
          </a:prstGeom>
        </p:spPr>
        <p:txBody>
          <a:bodyPr wrap="square">
            <a:spAutoFit/>
          </a:bodyPr>
          <a:lstStyle/>
          <a:p>
            <a:pPr algn="dist" defTabSz="914400">
              <a:lnSpc>
                <a:spcPct val="90000"/>
              </a:lnSpc>
              <a:spcBef>
                <a:spcPct val="0"/>
              </a:spcBef>
            </a:pPr>
            <a:r>
              <a:rPr lang="en-US" altLang="zh-CN" sz="7200" dirty="0">
                <a:solidFill>
                  <a:srgbClr val="003C5C"/>
                </a:solidFill>
                <a:cs typeface="+mn-ea"/>
                <a:sym typeface="+mn-lt"/>
              </a:rPr>
              <a:t>REPOTR</a:t>
            </a:r>
            <a:endParaRPr lang="zh-CN" altLang="en-US" sz="7200" dirty="0">
              <a:solidFill>
                <a:srgbClr val="003C5C"/>
              </a:solidFill>
              <a:cs typeface="+mn-ea"/>
              <a:sym typeface="+mn-lt"/>
            </a:endParaRPr>
          </a:p>
        </p:txBody>
      </p:sp>
      <p:sp>
        <p:nvSpPr>
          <p:cNvPr id="24" name="TextBox 891">
            <a:extLst>
              <a:ext uri="{FF2B5EF4-FFF2-40B4-BE49-F238E27FC236}">
                <a16:creationId xmlns:a16="http://schemas.microsoft.com/office/drawing/2014/main" id="{06EB3395-78D2-E847-AB05-0F99452A4A73}"/>
              </a:ext>
            </a:extLst>
          </p:cNvPr>
          <p:cNvSpPr txBox="1"/>
          <p:nvPr/>
        </p:nvSpPr>
        <p:spPr>
          <a:xfrm>
            <a:off x="898299" y="2758499"/>
            <a:ext cx="5811668" cy="923330"/>
          </a:xfrm>
          <a:prstGeom prst="rect">
            <a:avLst/>
          </a:prstGeom>
          <a:noFill/>
        </p:spPr>
        <p:txBody>
          <a:bodyPr wrap="square" rtlCol="0">
            <a:spAutoFit/>
          </a:bodyPr>
          <a:lstStyle/>
          <a:p>
            <a:pPr algn="dist"/>
            <a:r>
              <a:rPr lang="zh-CN" altLang="en-US" sz="5400" dirty="0">
                <a:solidFill>
                  <a:schemeClr val="bg1"/>
                </a:solidFill>
                <a:cs typeface="+mn-ea"/>
                <a:sym typeface="+mn-lt"/>
              </a:rPr>
              <a:t>研究生</a:t>
            </a:r>
            <a:r>
              <a:rPr lang="zh-CN" altLang="en-US" sz="4400" dirty="0">
                <a:solidFill>
                  <a:srgbClr val="595959"/>
                </a:solidFill>
                <a:cs typeface="+mn-ea"/>
                <a:sym typeface="+mn-lt"/>
              </a:rPr>
              <a:t>组会</a:t>
            </a:r>
            <a:r>
              <a:rPr lang="zh-CN" altLang="en-US" sz="4400" dirty="0">
                <a:solidFill>
                  <a:schemeClr val="tx1">
                    <a:lumMod val="65000"/>
                    <a:lumOff val="35000"/>
                  </a:schemeClr>
                </a:solidFill>
                <a:cs typeface="+mn-ea"/>
                <a:sym typeface="+mn-lt"/>
              </a:rPr>
              <a:t>汇报</a:t>
            </a:r>
            <a:endParaRPr lang="zh-CN" altLang="en-US" sz="5400" dirty="0">
              <a:solidFill>
                <a:schemeClr val="tx1">
                  <a:lumMod val="65000"/>
                  <a:lumOff val="35000"/>
                </a:schemeClr>
              </a:solidFill>
              <a:cs typeface="+mn-ea"/>
              <a:sym typeface="+mn-lt"/>
            </a:endParaRPr>
          </a:p>
        </p:txBody>
      </p:sp>
      <p:sp>
        <p:nvSpPr>
          <p:cNvPr id="25" name="矩形 24">
            <a:extLst>
              <a:ext uri="{FF2B5EF4-FFF2-40B4-BE49-F238E27FC236}">
                <a16:creationId xmlns:a16="http://schemas.microsoft.com/office/drawing/2014/main" id="{BF64455D-E90A-0E4F-A4E0-65465487E763}"/>
              </a:ext>
            </a:extLst>
          </p:cNvPr>
          <p:cNvSpPr/>
          <p:nvPr/>
        </p:nvSpPr>
        <p:spPr>
          <a:xfrm>
            <a:off x="735604" y="3896529"/>
            <a:ext cx="5189626" cy="307777"/>
          </a:xfrm>
          <a:prstGeom prst="rect">
            <a:avLst/>
          </a:prstGeom>
        </p:spPr>
        <p:txBody>
          <a:bodyPr wrap="none">
            <a:spAutoFit/>
          </a:bodyPr>
          <a:lstStyle/>
          <a:p>
            <a:r>
              <a:rPr lang="en-US" altLang="zh-CN" sz="1400" dirty="0">
                <a:cs typeface="+mn-ea"/>
                <a:sym typeface="+mn-lt"/>
              </a:rPr>
              <a:t>The  XX  University  Academic  Report  &amp;  Thesis  Defense </a:t>
            </a:r>
          </a:p>
        </p:txBody>
      </p:sp>
      <p:grpSp>
        <p:nvGrpSpPr>
          <p:cNvPr id="26" name="组合 25">
            <a:extLst>
              <a:ext uri="{FF2B5EF4-FFF2-40B4-BE49-F238E27FC236}">
                <a16:creationId xmlns:a16="http://schemas.microsoft.com/office/drawing/2014/main" id="{4A8235CD-A9CA-F54A-A8BF-56AABB61F586}"/>
              </a:ext>
            </a:extLst>
          </p:cNvPr>
          <p:cNvGrpSpPr/>
          <p:nvPr/>
        </p:nvGrpSpPr>
        <p:grpSpPr>
          <a:xfrm>
            <a:off x="772607" y="4455076"/>
            <a:ext cx="3179685" cy="468000"/>
            <a:chOff x="4666248" y="4096573"/>
            <a:chExt cx="3179685" cy="468000"/>
          </a:xfrm>
        </p:grpSpPr>
        <p:grpSp>
          <p:nvGrpSpPr>
            <p:cNvPr id="27" name="组合 26">
              <a:extLst>
                <a:ext uri="{FF2B5EF4-FFF2-40B4-BE49-F238E27FC236}">
                  <a16:creationId xmlns:a16="http://schemas.microsoft.com/office/drawing/2014/main" id="{2E73DAE3-6B4F-2646-8821-AA6981E033E1}"/>
                </a:ext>
              </a:extLst>
            </p:cNvPr>
            <p:cNvGrpSpPr/>
            <p:nvPr/>
          </p:nvGrpSpPr>
          <p:grpSpPr>
            <a:xfrm>
              <a:off x="4666248" y="4096573"/>
              <a:ext cx="1328472" cy="468000"/>
              <a:chOff x="4900613" y="4067568"/>
              <a:chExt cx="1328472" cy="468000"/>
            </a:xfrm>
          </p:grpSpPr>
          <p:sp>
            <p:nvSpPr>
              <p:cNvPr id="31" name="矩形 30">
                <a:extLst>
                  <a:ext uri="{FF2B5EF4-FFF2-40B4-BE49-F238E27FC236}">
                    <a16:creationId xmlns:a16="http://schemas.microsoft.com/office/drawing/2014/main" id="{70E93DE5-0FDD-5248-9374-1E872DDBE6B6}"/>
                  </a:ext>
                </a:extLst>
              </p:cNvPr>
              <p:cNvSpPr/>
              <p:nvPr/>
            </p:nvSpPr>
            <p:spPr>
              <a:xfrm>
                <a:off x="4900613" y="4067568"/>
                <a:ext cx="1328472" cy="468000"/>
              </a:xfrm>
              <a:prstGeom prst="rect">
                <a:avLst/>
              </a:prstGeom>
              <a:solidFill>
                <a:srgbClr val="005984"/>
              </a:solidFill>
              <a:ln>
                <a:solidFill>
                  <a:srgbClr val="005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文本框 31">
                <a:extLst>
                  <a:ext uri="{FF2B5EF4-FFF2-40B4-BE49-F238E27FC236}">
                    <a16:creationId xmlns:a16="http://schemas.microsoft.com/office/drawing/2014/main" id="{5ADB1814-EFD6-4940-8950-FBF0B7D02182}"/>
                  </a:ext>
                </a:extLst>
              </p:cNvPr>
              <p:cNvSpPr txBox="1"/>
              <p:nvPr/>
            </p:nvSpPr>
            <p:spPr>
              <a:xfrm>
                <a:off x="4927231" y="4163069"/>
                <a:ext cx="1275236" cy="276999"/>
              </a:xfrm>
              <a:prstGeom prst="rect">
                <a:avLst/>
              </a:prstGeom>
              <a:noFill/>
            </p:spPr>
            <p:txBody>
              <a:bodyPr wrap="square" rtlCol="0">
                <a:spAutoFit/>
              </a:bodyPr>
              <a:lstStyle/>
              <a:p>
                <a:pPr algn="ctr"/>
                <a:r>
                  <a:rPr lang="zh-CN" altLang="en-US" sz="1200" dirty="0">
                    <a:solidFill>
                      <a:schemeClr val="bg1"/>
                    </a:solidFill>
                    <a:cs typeface="+mn-ea"/>
                    <a:sym typeface="+mn-lt"/>
                  </a:rPr>
                  <a:t>汇报：</a:t>
                </a:r>
                <a:r>
                  <a:rPr lang="en-US" altLang="zh-CN" sz="1200" dirty="0">
                    <a:solidFill>
                      <a:schemeClr val="bg1"/>
                    </a:solidFill>
                    <a:cs typeface="+mn-ea"/>
                    <a:sym typeface="+mn-lt"/>
                  </a:rPr>
                  <a:t>xxx</a:t>
                </a:r>
                <a:endParaRPr lang="zh-CN" altLang="en-US" sz="1200" dirty="0">
                  <a:solidFill>
                    <a:schemeClr val="bg1"/>
                  </a:solidFill>
                  <a:cs typeface="+mn-ea"/>
                  <a:sym typeface="+mn-lt"/>
                </a:endParaRPr>
              </a:p>
            </p:txBody>
          </p:sp>
        </p:grpSp>
        <p:grpSp>
          <p:nvGrpSpPr>
            <p:cNvPr id="28" name="组合 27">
              <a:extLst>
                <a:ext uri="{FF2B5EF4-FFF2-40B4-BE49-F238E27FC236}">
                  <a16:creationId xmlns:a16="http://schemas.microsoft.com/office/drawing/2014/main" id="{480D32BF-0F6A-814B-A40F-21119DD27FF8}"/>
                </a:ext>
              </a:extLst>
            </p:cNvPr>
            <p:cNvGrpSpPr/>
            <p:nvPr/>
          </p:nvGrpSpPr>
          <p:grpSpPr>
            <a:xfrm>
              <a:off x="6374227" y="4096573"/>
              <a:ext cx="1471706" cy="468000"/>
              <a:chOff x="5193221" y="4071473"/>
              <a:chExt cx="1471706" cy="468000"/>
            </a:xfrm>
          </p:grpSpPr>
          <p:sp>
            <p:nvSpPr>
              <p:cNvPr id="29" name="矩形 28">
                <a:extLst>
                  <a:ext uri="{FF2B5EF4-FFF2-40B4-BE49-F238E27FC236}">
                    <a16:creationId xmlns:a16="http://schemas.microsoft.com/office/drawing/2014/main" id="{107B638B-EF61-A945-85B1-701E513DE7A5}"/>
                  </a:ext>
                </a:extLst>
              </p:cNvPr>
              <p:cNvSpPr/>
              <p:nvPr/>
            </p:nvSpPr>
            <p:spPr>
              <a:xfrm>
                <a:off x="5193221" y="4071473"/>
                <a:ext cx="1471706" cy="468000"/>
              </a:xfrm>
              <a:prstGeom prst="rect">
                <a:avLst/>
              </a:prstGeom>
              <a:noFill/>
              <a:ln>
                <a:solidFill>
                  <a:srgbClr val="005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0" name="文本框 29">
                <a:extLst>
                  <a:ext uri="{FF2B5EF4-FFF2-40B4-BE49-F238E27FC236}">
                    <a16:creationId xmlns:a16="http://schemas.microsoft.com/office/drawing/2014/main" id="{73208D3A-0FB8-BB4D-8193-03629FA085F7}"/>
                  </a:ext>
                </a:extLst>
              </p:cNvPr>
              <p:cNvSpPr txBox="1"/>
              <p:nvPr/>
            </p:nvSpPr>
            <p:spPr>
              <a:xfrm>
                <a:off x="5219839" y="4166974"/>
                <a:ext cx="1445088" cy="276999"/>
              </a:xfrm>
              <a:prstGeom prst="rect">
                <a:avLst/>
              </a:prstGeom>
              <a:noFill/>
            </p:spPr>
            <p:txBody>
              <a:bodyPr wrap="square" rtlCol="0">
                <a:spAutoFit/>
              </a:bodyPr>
              <a:lstStyle/>
              <a:p>
                <a:pPr algn="ctr"/>
                <a:r>
                  <a:rPr lang="zh-CN" altLang="en-US" sz="1200" dirty="0">
                    <a:cs typeface="+mn-ea"/>
                    <a:sym typeface="+mn-lt"/>
                  </a:rPr>
                  <a:t>日期：</a:t>
                </a:r>
                <a:r>
                  <a:rPr lang="en-US" altLang="zh-CN" sz="1200" dirty="0">
                    <a:cs typeface="+mn-ea"/>
                    <a:sym typeface="+mn-lt"/>
                  </a:rPr>
                  <a:t>20xx</a:t>
                </a:r>
                <a:endParaRPr lang="zh-CN" altLang="en-US" sz="1200" dirty="0">
                  <a:cs typeface="+mn-ea"/>
                  <a:sym typeface="+mn-lt"/>
                </a:endParaRPr>
              </a:p>
            </p:txBody>
          </p:sp>
        </p:grpSp>
      </p:grpSp>
      <p:pic>
        <p:nvPicPr>
          <p:cNvPr id="3" name="图形 2">
            <a:extLst>
              <a:ext uri="{FF2B5EF4-FFF2-40B4-BE49-F238E27FC236}">
                <a16:creationId xmlns:a16="http://schemas.microsoft.com/office/drawing/2014/main" id="{EF5DEF1C-27CB-415E-AE81-EE0EFB35C1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8182" y="-639489"/>
            <a:ext cx="2105025" cy="1876425"/>
          </a:xfrm>
          <a:prstGeom prst="rect">
            <a:avLst/>
          </a:prstGeom>
        </p:spPr>
      </p:pic>
      <p:pic>
        <p:nvPicPr>
          <p:cNvPr id="5" name="图形 4">
            <a:extLst>
              <a:ext uri="{FF2B5EF4-FFF2-40B4-BE49-F238E27FC236}">
                <a16:creationId xmlns:a16="http://schemas.microsoft.com/office/drawing/2014/main" id="{D8AAD02D-467A-43BE-A83B-2002626B32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70984" y="187531"/>
            <a:ext cx="1824102" cy="1631168"/>
          </a:xfrm>
          <a:prstGeom prst="rect">
            <a:avLst/>
          </a:prstGeom>
        </p:spPr>
      </p:pic>
      <p:pic>
        <p:nvPicPr>
          <p:cNvPr id="7" name="图形 6">
            <a:extLst>
              <a:ext uri="{FF2B5EF4-FFF2-40B4-BE49-F238E27FC236}">
                <a16:creationId xmlns:a16="http://schemas.microsoft.com/office/drawing/2014/main" id="{13765823-D4A5-4489-ADB0-FE71B3DCC65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8182" y="5793845"/>
            <a:ext cx="2609850" cy="2314575"/>
          </a:xfrm>
          <a:prstGeom prst="rect">
            <a:avLst/>
          </a:prstGeom>
        </p:spPr>
      </p:pic>
      <p:pic>
        <p:nvPicPr>
          <p:cNvPr id="13" name="图形 12">
            <a:extLst>
              <a:ext uri="{FF2B5EF4-FFF2-40B4-BE49-F238E27FC236}">
                <a16:creationId xmlns:a16="http://schemas.microsoft.com/office/drawing/2014/main" id="{15AE6EE2-201F-4D59-BAEF-38F6F162E8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88416" y="5855757"/>
            <a:ext cx="1228725" cy="1095375"/>
          </a:xfrm>
          <a:prstGeom prst="rect">
            <a:avLst/>
          </a:prstGeom>
        </p:spPr>
      </p:pic>
      <p:pic>
        <p:nvPicPr>
          <p:cNvPr id="16" name="图形 15">
            <a:extLst>
              <a:ext uri="{FF2B5EF4-FFF2-40B4-BE49-F238E27FC236}">
                <a16:creationId xmlns:a16="http://schemas.microsoft.com/office/drawing/2014/main" id="{D4971A41-9BD5-47EE-A0CE-B1056A00AAC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98591" y="-545527"/>
            <a:ext cx="2652254" cy="2364226"/>
          </a:xfrm>
          <a:prstGeom prst="rect">
            <a:avLst/>
          </a:prstGeom>
        </p:spPr>
      </p:pic>
    </p:spTree>
    <p:extLst>
      <p:ext uri="{BB962C8B-B14F-4D97-AF65-F5344CB8AC3E}">
        <p14:creationId xmlns:p14="http://schemas.microsoft.com/office/powerpoint/2010/main" val="164411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1E5F7DBE-D521-4710-9D6E-38C46DD82BD8}"/>
              </a:ext>
            </a:extLst>
          </p:cNvPr>
          <p:cNvSpPr/>
          <p:nvPr/>
        </p:nvSpPr>
        <p:spPr>
          <a:xfrm>
            <a:off x="745444" y="1734335"/>
            <a:ext cx="4791758" cy="3545525"/>
          </a:xfrm>
          <a:prstGeom prst="rect">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705">
              <a:cs typeface="+mn-ea"/>
              <a:sym typeface="+mn-lt"/>
            </a:endParaRPr>
          </a:p>
        </p:txBody>
      </p:sp>
      <p:grpSp>
        <p:nvGrpSpPr>
          <p:cNvPr id="55" name="组合 7">
            <a:extLst>
              <a:ext uri="{FF2B5EF4-FFF2-40B4-BE49-F238E27FC236}">
                <a16:creationId xmlns:a16="http://schemas.microsoft.com/office/drawing/2014/main" id="{BCA03167-9141-413C-B320-5EE97D34244D}"/>
              </a:ext>
            </a:extLst>
          </p:cNvPr>
          <p:cNvGrpSpPr/>
          <p:nvPr/>
        </p:nvGrpSpPr>
        <p:grpSpPr bwMode="auto">
          <a:xfrm>
            <a:off x="6327100" y="3784642"/>
            <a:ext cx="4063024" cy="1695694"/>
            <a:chOff x="2989865" y="607026"/>
            <a:chExt cx="3045973" cy="1272024"/>
          </a:xfrm>
        </p:grpSpPr>
        <p:sp>
          <p:nvSpPr>
            <p:cNvPr id="56" name="文本框 66">
              <a:extLst>
                <a:ext uri="{FF2B5EF4-FFF2-40B4-BE49-F238E27FC236}">
                  <a16:creationId xmlns:a16="http://schemas.microsoft.com/office/drawing/2014/main" id="{1515465D-AD17-4417-AECC-DB85EE040E3F}"/>
                </a:ext>
              </a:extLst>
            </p:cNvPr>
            <p:cNvSpPr txBox="1">
              <a:spLocks noChangeArrowheads="1"/>
            </p:cNvSpPr>
            <p:nvPr/>
          </p:nvSpPr>
          <p:spPr bwMode="auto">
            <a:xfrm>
              <a:off x="2989865" y="1374629"/>
              <a:ext cx="3045973" cy="50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335" dirty="0">
                  <a:solidFill>
                    <a:schemeClr val="tx1">
                      <a:lumMod val="50000"/>
                      <a:lumOff val="50000"/>
                    </a:schemeClr>
                  </a:solidFill>
                  <a:latin typeface="+mn-lt"/>
                  <a:ea typeface="+mn-ea"/>
                  <a:cs typeface="+mn-ea"/>
                  <a:sym typeface="+mn-lt"/>
                </a:rPr>
                <a:t>点击添加相关标题文字，点击添加相关标题文字，点击添加相关标题文字，点击添加相关标题文字。</a:t>
              </a:r>
              <a:endParaRPr lang="en-GB" altLang="zh-CN" sz="1335" dirty="0">
                <a:solidFill>
                  <a:schemeClr val="tx1">
                    <a:lumMod val="50000"/>
                    <a:lumOff val="50000"/>
                  </a:schemeClr>
                </a:solidFill>
                <a:latin typeface="+mn-lt"/>
                <a:ea typeface="+mn-ea"/>
                <a:cs typeface="+mn-ea"/>
                <a:sym typeface="+mn-lt"/>
              </a:endParaRPr>
            </a:p>
          </p:txBody>
        </p:sp>
        <p:sp>
          <p:nvSpPr>
            <p:cNvPr id="57" name="文本框 13">
              <a:extLst>
                <a:ext uri="{FF2B5EF4-FFF2-40B4-BE49-F238E27FC236}">
                  <a16:creationId xmlns:a16="http://schemas.microsoft.com/office/drawing/2014/main" id="{76B31975-849F-4F2C-B8B8-12FBAF16560D}"/>
                </a:ext>
              </a:extLst>
            </p:cNvPr>
            <p:cNvSpPr txBox="1">
              <a:spLocks noChangeArrowheads="1"/>
            </p:cNvSpPr>
            <p:nvPr/>
          </p:nvSpPr>
          <p:spPr bwMode="auto">
            <a:xfrm>
              <a:off x="2990709" y="607026"/>
              <a:ext cx="1215201" cy="253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600" dirty="0">
                  <a:solidFill>
                    <a:srgbClr val="005984"/>
                  </a:solidFill>
                  <a:latin typeface="+mn-lt"/>
                  <a:ea typeface="+mn-ea"/>
                  <a:cs typeface="+mn-ea"/>
                  <a:sym typeface="+mn-lt"/>
                </a:rPr>
                <a:t>请替换文字内容</a:t>
              </a:r>
            </a:p>
          </p:txBody>
        </p:sp>
        <p:sp>
          <p:nvSpPr>
            <p:cNvPr id="58" name="文本框 66">
              <a:extLst>
                <a:ext uri="{FF2B5EF4-FFF2-40B4-BE49-F238E27FC236}">
                  <a16:creationId xmlns:a16="http://schemas.microsoft.com/office/drawing/2014/main" id="{A883FD36-B2BA-4198-B18E-B32173FB83DA}"/>
                </a:ext>
              </a:extLst>
            </p:cNvPr>
            <p:cNvSpPr txBox="1">
              <a:spLocks noChangeArrowheads="1"/>
            </p:cNvSpPr>
            <p:nvPr/>
          </p:nvSpPr>
          <p:spPr bwMode="auto">
            <a:xfrm>
              <a:off x="2989865" y="880115"/>
              <a:ext cx="2213656" cy="238382"/>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1465" dirty="0">
                  <a:solidFill>
                    <a:srgbClr val="005984"/>
                  </a:solidFill>
                  <a:latin typeface="+mn-lt"/>
                  <a:ea typeface="+mn-ea"/>
                  <a:cs typeface="+mn-ea"/>
                  <a:sym typeface="+mn-lt"/>
                </a:rPr>
                <a:t>PLEASE ADD YOUR TITLE HERE</a:t>
              </a:r>
              <a:endParaRPr lang="zh-CN" altLang="en-US" sz="1465" dirty="0">
                <a:solidFill>
                  <a:srgbClr val="005984"/>
                </a:solidFill>
                <a:latin typeface="+mn-lt"/>
                <a:ea typeface="+mn-ea"/>
                <a:cs typeface="+mn-ea"/>
                <a:sym typeface="+mn-lt"/>
              </a:endParaRPr>
            </a:p>
          </p:txBody>
        </p:sp>
        <p:sp>
          <p:nvSpPr>
            <p:cNvPr id="59" name="任意多边形 23">
              <a:extLst>
                <a:ext uri="{FF2B5EF4-FFF2-40B4-BE49-F238E27FC236}">
                  <a16:creationId xmlns:a16="http://schemas.microsoft.com/office/drawing/2014/main" id="{99A96790-BAFC-4F1B-82A5-ED6BE5F25CA9}"/>
                </a:ext>
              </a:extLst>
            </p:cNvPr>
            <p:cNvSpPr/>
            <p:nvPr/>
          </p:nvSpPr>
          <p:spPr>
            <a:xfrm>
              <a:off x="3078717" y="1286573"/>
              <a:ext cx="287199"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705">
                <a:solidFill>
                  <a:schemeClr val="tx2"/>
                </a:solidFill>
                <a:cs typeface="+mn-ea"/>
                <a:sym typeface="+mn-lt"/>
              </a:endParaRPr>
            </a:p>
          </p:txBody>
        </p:sp>
      </p:grpSp>
      <p:grpSp>
        <p:nvGrpSpPr>
          <p:cNvPr id="60" name="组合 7">
            <a:extLst>
              <a:ext uri="{FF2B5EF4-FFF2-40B4-BE49-F238E27FC236}">
                <a16:creationId xmlns:a16="http://schemas.microsoft.com/office/drawing/2014/main" id="{4C124C8D-C545-479F-AE24-6C302DB6683E}"/>
              </a:ext>
            </a:extLst>
          </p:cNvPr>
          <p:cNvGrpSpPr/>
          <p:nvPr/>
        </p:nvGrpSpPr>
        <p:grpSpPr bwMode="auto">
          <a:xfrm>
            <a:off x="6327100" y="1621414"/>
            <a:ext cx="4063024" cy="1695694"/>
            <a:chOff x="2989865" y="607026"/>
            <a:chExt cx="3045973" cy="1272024"/>
          </a:xfrm>
        </p:grpSpPr>
        <p:sp>
          <p:nvSpPr>
            <p:cNvPr id="61" name="文本框 66">
              <a:extLst>
                <a:ext uri="{FF2B5EF4-FFF2-40B4-BE49-F238E27FC236}">
                  <a16:creationId xmlns:a16="http://schemas.microsoft.com/office/drawing/2014/main" id="{A4090B88-0F1A-43FA-9EB0-C224645B2407}"/>
                </a:ext>
              </a:extLst>
            </p:cNvPr>
            <p:cNvSpPr txBox="1">
              <a:spLocks noChangeArrowheads="1"/>
            </p:cNvSpPr>
            <p:nvPr/>
          </p:nvSpPr>
          <p:spPr bwMode="auto">
            <a:xfrm>
              <a:off x="2989865" y="1374629"/>
              <a:ext cx="3045973" cy="50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335" dirty="0">
                  <a:solidFill>
                    <a:schemeClr val="tx1">
                      <a:lumMod val="50000"/>
                      <a:lumOff val="50000"/>
                    </a:schemeClr>
                  </a:solidFill>
                  <a:latin typeface="+mn-lt"/>
                  <a:ea typeface="+mn-ea"/>
                  <a:cs typeface="+mn-ea"/>
                  <a:sym typeface="+mn-lt"/>
                </a:rPr>
                <a:t>点击添加相关标题文字，点击添加相关标题文字，点击添加相关标题文字，点击添加相关标题文字。</a:t>
              </a:r>
              <a:endParaRPr lang="en-GB" altLang="zh-CN" sz="1335" dirty="0">
                <a:solidFill>
                  <a:schemeClr val="tx1">
                    <a:lumMod val="50000"/>
                    <a:lumOff val="50000"/>
                  </a:schemeClr>
                </a:solidFill>
                <a:latin typeface="+mn-lt"/>
                <a:ea typeface="+mn-ea"/>
                <a:cs typeface="+mn-ea"/>
                <a:sym typeface="+mn-lt"/>
              </a:endParaRPr>
            </a:p>
          </p:txBody>
        </p:sp>
        <p:sp>
          <p:nvSpPr>
            <p:cNvPr id="62" name="文本框 13">
              <a:extLst>
                <a:ext uri="{FF2B5EF4-FFF2-40B4-BE49-F238E27FC236}">
                  <a16:creationId xmlns:a16="http://schemas.microsoft.com/office/drawing/2014/main" id="{622724E2-F0EB-4629-8113-38FE372BE7D6}"/>
                </a:ext>
              </a:extLst>
            </p:cNvPr>
            <p:cNvSpPr txBox="1">
              <a:spLocks noChangeArrowheads="1"/>
            </p:cNvSpPr>
            <p:nvPr/>
          </p:nvSpPr>
          <p:spPr bwMode="auto">
            <a:xfrm>
              <a:off x="2990709" y="607026"/>
              <a:ext cx="1215201" cy="253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600" dirty="0">
                  <a:solidFill>
                    <a:srgbClr val="005984"/>
                  </a:solidFill>
                  <a:latin typeface="+mn-lt"/>
                  <a:ea typeface="+mn-ea"/>
                  <a:cs typeface="+mn-ea"/>
                  <a:sym typeface="+mn-lt"/>
                </a:rPr>
                <a:t>请替换文字内容</a:t>
              </a:r>
            </a:p>
          </p:txBody>
        </p:sp>
        <p:sp>
          <p:nvSpPr>
            <p:cNvPr id="63" name="文本框 66">
              <a:extLst>
                <a:ext uri="{FF2B5EF4-FFF2-40B4-BE49-F238E27FC236}">
                  <a16:creationId xmlns:a16="http://schemas.microsoft.com/office/drawing/2014/main" id="{B656E74B-5DCA-484B-9483-538E22AB05B3}"/>
                </a:ext>
              </a:extLst>
            </p:cNvPr>
            <p:cNvSpPr txBox="1">
              <a:spLocks noChangeArrowheads="1"/>
            </p:cNvSpPr>
            <p:nvPr/>
          </p:nvSpPr>
          <p:spPr bwMode="auto">
            <a:xfrm>
              <a:off x="2989865" y="880115"/>
              <a:ext cx="2213656" cy="238382"/>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1465" dirty="0">
                  <a:solidFill>
                    <a:srgbClr val="005984"/>
                  </a:solidFill>
                  <a:latin typeface="+mn-lt"/>
                  <a:ea typeface="+mn-ea"/>
                  <a:cs typeface="+mn-ea"/>
                  <a:sym typeface="+mn-lt"/>
                </a:rPr>
                <a:t>PLEASE ADD YOUR TITLE HERE</a:t>
              </a:r>
              <a:endParaRPr lang="zh-CN" altLang="en-US" sz="1465" dirty="0">
                <a:solidFill>
                  <a:srgbClr val="005984"/>
                </a:solidFill>
                <a:latin typeface="+mn-lt"/>
                <a:ea typeface="+mn-ea"/>
                <a:cs typeface="+mn-ea"/>
                <a:sym typeface="+mn-lt"/>
              </a:endParaRPr>
            </a:p>
          </p:txBody>
        </p:sp>
        <p:sp>
          <p:nvSpPr>
            <p:cNvPr id="64" name="任意多边形 28">
              <a:extLst>
                <a:ext uri="{FF2B5EF4-FFF2-40B4-BE49-F238E27FC236}">
                  <a16:creationId xmlns:a16="http://schemas.microsoft.com/office/drawing/2014/main" id="{85B66C44-5AA1-4141-AD00-6390C8841E06}"/>
                </a:ext>
              </a:extLst>
            </p:cNvPr>
            <p:cNvSpPr/>
            <p:nvPr/>
          </p:nvSpPr>
          <p:spPr>
            <a:xfrm>
              <a:off x="3078717" y="1286573"/>
              <a:ext cx="287199"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705">
                <a:solidFill>
                  <a:schemeClr val="tx2"/>
                </a:solidFill>
                <a:cs typeface="+mn-ea"/>
                <a:sym typeface="+mn-lt"/>
              </a:endParaRPr>
            </a:p>
          </p:txBody>
        </p:sp>
      </p:grpSp>
      <p:sp>
        <p:nvSpPr>
          <p:cNvPr id="28" name="íṧlíḍè">
            <a:extLst>
              <a:ext uri="{FF2B5EF4-FFF2-40B4-BE49-F238E27FC236}">
                <a16:creationId xmlns:a16="http://schemas.microsoft.com/office/drawing/2014/main" id="{EF999D2C-9C94-42DE-8D0C-816F8AC246E1}"/>
              </a:ext>
            </a:extLst>
          </p:cNvPr>
          <p:cNvSpPr/>
          <p:nvPr/>
        </p:nvSpPr>
        <p:spPr bwMode="auto">
          <a:xfrm>
            <a:off x="0" y="279140"/>
            <a:ext cx="2092035" cy="481651"/>
          </a:xfrm>
          <a:prstGeom prst="homePlate">
            <a:avLst>
              <a:gd name="adj" fmla="val 0"/>
            </a:avLst>
          </a:prstGeom>
          <a:solidFill>
            <a:srgbClr val="005984"/>
          </a:solidFill>
          <a:ln w="19050">
            <a:noFill/>
            <a:round/>
          </a:ln>
        </p:spPr>
        <p:txBody>
          <a:bodyPr anchor="ctr"/>
          <a:lstStyle/>
          <a:p>
            <a:pPr algn="ctr"/>
            <a:endParaRPr>
              <a:cs typeface="+mn-ea"/>
              <a:sym typeface="+mn-lt"/>
            </a:endParaRPr>
          </a:p>
        </p:txBody>
      </p:sp>
      <p:sp>
        <p:nvSpPr>
          <p:cNvPr id="29" name="ïş1ídè">
            <a:extLst>
              <a:ext uri="{FF2B5EF4-FFF2-40B4-BE49-F238E27FC236}">
                <a16:creationId xmlns:a16="http://schemas.microsoft.com/office/drawing/2014/main" id="{AE402825-020A-421E-958E-CD872C6564C6}"/>
              </a:ext>
            </a:extLst>
          </p:cNvPr>
          <p:cNvSpPr txBox="1"/>
          <p:nvPr/>
        </p:nvSpPr>
        <p:spPr>
          <a:xfrm>
            <a:off x="102734" y="325339"/>
            <a:ext cx="1981604" cy="389252"/>
          </a:xfrm>
          <a:prstGeom prst="rect">
            <a:avLst/>
          </a:prstGeom>
          <a:noFill/>
        </p:spPr>
        <p:txBody>
          <a:bodyPr wrap="square">
            <a:normAutofit/>
          </a:bodyPr>
          <a:lstStyle/>
          <a:p>
            <a:pPr algn="dist"/>
            <a:r>
              <a:rPr lang="zh-CN" altLang="en-US" dirty="0">
                <a:solidFill>
                  <a:schemeClr val="bg1"/>
                </a:solidFill>
                <a:cs typeface="+mn-ea"/>
                <a:sym typeface="+mn-lt"/>
              </a:rPr>
              <a:t>会议论文</a:t>
            </a:r>
          </a:p>
        </p:txBody>
      </p:sp>
    </p:spTree>
    <p:extLst>
      <p:ext uri="{BB962C8B-B14F-4D97-AF65-F5344CB8AC3E}">
        <p14:creationId xmlns:p14="http://schemas.microsoft.com/office/powerpoint/2010/main" val="19831056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par>
                                <p:cTn id="8" presetID="2" presetClass="entr" presetSubtype="2" fill="hold" nodeType="withEffect">
                                  <p:stCondLst>
                                    <p:cond delay="1000"/>
                                  </p:stCondLst>
                                  <p:childTnLst>
                                    <p:set>
                                      <p:cBhvr>
                                        <p:cTn id="9" dur="1" fill="hold">
                                          <p:stCondLst>
                                            <p:cond delay="0"/>
                                          </p:stCondLst>
                                        </p:cTn>
                                        <p:tgtEl>
                                          <p:spTgt spid="60"/>
                                        </p:tgtEl>
                                        <p:attrNameLst>
                                          <p:attrName>style.visibility</p:attrName>
                                        </p:attrNameLst>
                                      </p:cBhvr>
                                      <p:to>
                                        <p:strVal val="visible"/>
                                      </p:to>
                                    </p:set>
                                    <p:anim calcmode="lin" valueType="num">
                                      <p:cBhvr additive="base">
                                        <p:cTn id="10" dur="1000" fill="hold"/>
                                        <p:tgtEl>
                                          <p:spTgt spid="60"/>
                                        </p:tgtEl>
                                        <p:attrNameLst>
                                          <p:attrName>ppt_x</p:attrName>
                                        </p:attrNameLst>
                                      </p:cBhvr>
                                      <p:tavLst>
                                        <p:tav tm="0">
                                          <p:val>
                                            <p:strVal val="1+#ppt_w/2"/>
                                          </p:val>
                                        </p:tav>
                                        <p:tav tm="100000">
                                          <p:val>
                                            <p:strVal val="#ppt_x"/>
                                          </p:val>
                                        </p:tav>
                                      </p:tavLst>
                                    </p:anim>
                                    <p:anim calcmode="lin" valueType="num">
                                      <p:cBhvr additive="base">
                                        <p:cTn id="11" dur="1000" fill="hold"/>
                                        <p:tgtEl>
                                          <p:spTgt spid="6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1000"/>
                                  </p:stCondLst>
                                  <p:childTnLst>
                                    <p:set>
                                      <p:cBhvr>
                                        <p:cTn id="13" dur="1" fill="hold">
                                          <p:stCondLst>
                                            <p:cond delay="0"/>
                                          </p:stCondLst>
                                        </p:cTn>
                                        <p:tgtEl>
                                          <p:spTgt spid="55"/>
                                        </p:tgtEl>
                                        <p:attrNameLst>
                                          <p:attrName>style.visibility</p:attrName>
                                        </p:attrNameLst>
                                      </p:cBhvr>
                                      <p:to>
                                        <p:strVal val="visible"/>
                                      </p:to>
                                    </p:set>
                                    <p:anim calcmode="lin" valueType="num">
                                      <p:cBhvr additive="base">
                                        <p:cTn id="14" dur="1000" fill="hold"/>
                                        <p:tgtEl>
                                          <p:spTgt spid="55"/>
                                        </p:tgtEl>
                                        <p:attrNameLst>
                                          <p:attrName>ppt_x</p:attrName>
                                        </p:attrNameLst>
                                      </p:cBhvr>
                                      <p:tavLst>
                                        <p:tav tm="0">
                                          <p:val>
                                            <p:strVal val="1+#ppt_w/2"/>
                                          </p:val>
                                        </p:tav>
                                        <p:tav tm="100000">
                                          <p:val>
                                            <p:strVal val="#ppt_x"/>
                                          </p:val>
                                        </p:tav>
                                      </p:tavLst>
                                    </p:anim>
                                    <p:anim calcmode="lin" valueType="num">
                                      <p:cBhvr additive="base">
                                        <p:cTn id="15" dur="10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16AC82-A3F7-084A-8B4A-357CB78926F2}"/>
              </a:ext>
            </a:extLst>
          </p:cNvPr>
          <p:cNvSpPr txBox="1"/>
          <p:nvPr/>
        </p:nvSpPr>
        <p:spPr>
          <a:xfrm>
            <a:off x="1602309" y="2366238"/>
            <a:ext cx="3467616" cy="584775"/>
          </a:xfrm>
          <a:prstGeom prst="rect">
            <a:avLst/>
          </a:prstGeom>
          <a:noFill/>
        </p:spPr>
        <p:txBody>
          <a:bodyPr wrap="none" rtlCol="0">
            <a:spAutoFit/>
          </a:bodyPr>
          <a:lstStyle/>
          <a:p>
            <a:r>
              <a:rPr lang="zh-CN" altLang="en-US" sz="3200" dirty="0">
                <a:solidFill>
                  <a:schemeClr val="tx1">
                    <a:lumMod val="75000"/>
                    <a:lumOff val="25000"/>
                  </a:schemeClr>
                </a:solidFill>
                <a:cs typeface="+mn-ea"/>
                <a:sym typeface="+mn-lt"/>
              </a:rPr>
              <a:t>添加页面标题内容</a:t>
            </a:r>
          </a:p>
        </p:txBody>
      </p:sp>
      <p:sp>
        <p:nvSpPr>
          <p:cNvPr id="9" name="Google Shape;86;p19">
            <a:extLst>
              <a:ext uri="{FF2B5EF4-FFF2-40B4-BE49-F238E27FC236}">
                <a16:creationId xmlns:a16="http://schemas.microsoft.com/office/drawing/2014/main" id="{081CB968-9A7D-2F4C-9E8B-6E063EC60C27}"/>
              </a:ext>
            </a:extLst>
          </p:cNvPr>
          <p:cNvSpPr txBox="1"/>
          <p:nvPr/>
        </p:nvSpPr>
        <p:spPr>
          <a:xfrm>
            <a:off x="1602309" y="1931968"/>
            <a:ext cx="3183654"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dirty="0">
                <a:solidFill>
                  <a:srgbClr val="005984"/>
                </a:solidFill>
                <a:cs typeface="+mn-ea"/>
                <a:sym typeface="+mn-lt"/>
              </a:rPr>
              <a:t>YOUR TITLE HERE</a:t>
            </a:r>
            <a:endParaRPr sz="2400" b="0" i="0" u="none" strike="noStrike" cap="none" dirty="0">
              <a:solidFill>
                <a:srgbClr val="005984"/>
              </a:solidFill>
              <a:cs typeface="+mn-ea"/>
              <a:sym typeface="+mn-lt"/>
            </a:endParaRPr>
          </a:p>
        </p:txBody>
      </p:sp>
      <p:sp>
        <p:nvSpPr>
          <p:cNvPr id="10" name="TextBox 24">
            <a:extLst>
              <a:ext uri="{FF2B5EF4-FFF2-40B4-BE49-F238E27FC236}">
                <a16:creationId xmlns:a16="http://schemas.microsoft.com/office/drawing/2014/main" id="{11DE5FDA-4B1D-934B-8553-3806C242E1D2}"/>
              </a:ext>
            </a:extLst>
          </p:cNvPr>
          <p:cNvSpPr txBox="1"/>
          <p:nvPr/>
        </p:nvSpPr>
        <p:spPr>
          <a:xfrm>
            <a:off x="1597190" y="3229476"/>
            <a:ext cx="4117810" cy="1993222"/>
          </a:xfrm>
          <a:prstGeom prst="rect">
            <a:avLst/>
          </a:prstGeom>
          <a:noFill/>
        </p:spPr>
        <p:txBody>
          <a:bodyPr wrap="square" lIns="91423" tIns="45712" rIns="91423" bIns="45712" rtlCol="0">
            <a:spAutoFit/>
          </a:bodyPr>
          <a:lstStyle/>
          <a:p>
            <a:pPr defTabSz="1217930">
              <a:lnSpc>
                <a:spcPct val="150000"/>
              </a:lnSpc>
              <a:defRPr/>
            </a:pPr>
            <a:r>
              <a:rPr lang="zh-CN" altLang="en-US" sz="1400" dirty="0">
                <a:solidFill>
                  <a:schemeClr val="bg1">
                    <a:lumMod val="50000"/>
                  </a:schemeClr>
                </a:solidFill>
                <a:cs typeface="+mn-ea"/>
                <a:sym typeface="+mn-lt"/>
              </a:rPr>
              <a:t>请在此处添加具体内容，文字尽量言简意赅，简单说明即可，不必过于繁琐，注意板面美观度。请在此处添加具体内容，文字尽量言简意赅，简单说明即可，不必过于繁琐，注意板面美观度。请在此处添加具体内容，文字尽量言简意赅，简单说明即可，不必过于繁琐，注意板面美观度。</a:t>
            </a:r>
            <a:endParaRPr kumimoji="0" lang="zh-CN" altLang="en-US" sz="1400" b="0" i="0" u="none" strike="noStrike" kern="1200" cap="none" spc="0" normalizeH="0" baseline="0" noProof="0" dirty="0">
              <a:ln>
                <a:noFill/>
              </a:ln>
              <a:solidFill>
                <a:schemeClr val="bg1">
                  <a:lumMod val="50000"/>
                </a:schemeClr>
              </a:solidFill>
              <a:effectLst/>
              <a:uLnTx/>
              <a:uFillTx/>
              <a:cs typeface="+mn-ea"/>
              <a:sym typeface="+mn-lt"/>
            </a:endParaRPr>
          </a:p>
        </p:txBody>
      </p:sp>
      <p:pic>
        <p:nvPicPr>
          <p:cNvPr id="5" name="图片 4">
            <a:extLst>
              <a:ext uri="{FF2B5EF4-FFF2-40B4-BE49-F238E27FC236}">
                <a16:creationId xmlns:a16="http://schemas.microsoft.com/office/drawing/2014/main" id="{E511212B-12F5-46F5-9AF5-F92C59ECE3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42664" y="2252132"/>
            <a:ext cx="5297857" cy="3531905"/>
          </a:xfrm>
          <a:prstGeom prst="rect">
            <a:avLst/>
          </a:prstGeom>
        </p:spPr>
      </p:pic>
      <p:sp>
        <p:nvSpPr>
          <p:cNvPr id="14" name="íṧlíḍè">
            <a:extLst>
              <a:ext uri="{FF2B5EF4-FFF2-40B4-BE49-F238E27FC236}">
                <a16:creationId xmlns:a16="http://schemas.microsoft.com/office/drawing/2014/main" id="{676E4455-5111-4A08-B0F5-720EF0E4AFE2}"/>
              </a:ext>
            </a:extLst>
          </p:cNvPr>
          <p:cNvSpPr/>
          <p:nvPr/>
        </p:nvSpPr>
        <p:spPr bwMode="auto">
          <a:xfrm>
            <a:off x="0" y="279140"/>
            <a:ext cx="2092035" cy="481651"/>
          </a:xfrm>
          <a:prstGeom prst="homePlate">
            <a:avLst>
              <a:gd name="adj" fmla="val 0"/>
            </a:avLst>
          </a:prstGeom>
          <a:solidFill>
            <a:srgbClr val="005984"/>
          </a:solidFill>
          <a:ln w="19050">
            <a:noFill/>
            <a:round/>
          </a:ln>
        </p:spPr>
        <p:txBody>
          <a:bodyPr anchor="ctr"/>
          <a:lstStyle/>
          <a:p>
            <a:pPr algn="ctr"/>
            <a:endParaRPr>
              <a:cs typeface="+mn-ea"/>
              <a:sym typeface="+mn-lt"/>
            </a:endParaRPr>
          </a:p>
        </p:txBody>
      </p:sp>
      <p:sp>
        <p:nvSpPr>
          <p:cNvPr id="15" name="ïş1ídè">
            <a:extLst>
              <a:ext uri="{FF2B5EF4-FFF2-40B4-BE49-F238E27FC236}">
                <a16:creationId xmlns:a16="http://schemas.microsoft.com/office/drawing/2014/main" id="{8DDDAEE3-7573-4EC7-B2D1-B2991505B3B6}"/>
              </a:ext>
            </a:extLst>
          </p:cNvPr>
          <p:cNvSpPr txBox="1"/>
          <p:nvPr/>
        </p:nvSpPr>
        <p:spPr>
          <a:xfrm>
            <a:off x="102734" y="325339"/>
            <a:ext cx="1981604" cy="389252"/>
          </a:xfrm>
          <a:prstGeom prst="rect">
            <a:avLst/>
          </a:prstGeom>
          <a:noFill/>
        </p:spPr>
        <p:txBody>
          <a:bodyPr wrap="square">
            <a:normAutofit/>
          </a:bodyPr>
          <a:lstStyle/>
          <a:p>
            <a:pPr algn="dist"/>
            <a:r>
              <a:rPr lang="zh-CN" altLang="en-US" dirty="0">
                <a:solidFill>
                  <a:schemeClr val="bg1"/>
                </a:solidFill>
                <a:cs typeface="+mn-ea"/>
                <a:sym typeface="+mn-lt"/>
              </a:rPr>
              <a:t>会议论文</a:t>
            </a:r>
          </a:p>
        </p:txBody>
      </p:sp>
    </p:spTree>
    <p:extLst>
      <p:ext uri="{BB962C8B-B14F-4D97-AF65-F5344CB8AC3E}">
        <p14:creationId xmlns:p14="http://schemas.microsoft.com/office/powerpoint/2010/main" val="20372815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图表 38">
            <a:extLst>
              <a:ext uri="{FF2B5EF4-FFF2-40B4-BE49-F238E27FC236}">
                <a16:creationId xmlns:a16="http://schemas.microsoft.com/office/drawing/2014/main" id="{CB7C8BBF-43FA-47C0-AED0-8542C805C144}"/>
              </a:ext>
            </a:extLst>
          </p:cNvPr>
          <p:cNvGraphicFramePr/>
          <p:nvPr>
            <p:extLst>
              <p:ext uri="{D42A27DB-BD31-4B8C-83A1-F6EECF244321}">
                <p14:modId xmlns:p14="http://schemas.microsoft.com/office/powerpoint/2010/main" val="3958360335"/>
              </p:ext>
            </p:extLst>
          </p:nvPr>
        </p:nvGraphicFramePr>
        <p:xfrm>
          <a:off x="658813" y="1608138"/>
          <a:ext cx="10909300" cy="3287712"/>
        </p:xfrm>
        <a:graphic>
          <a:graphicData uri="http://schemas.openxmlformats.org/drawingml/2006/chart">
            <c:chart xmlns:c="http://schemas.openxmlformats.org/drawingml/2006/chart" xmlns:r="http://schemas.openxmlformats.org/officeDocument/2006/relationships" r:id="rId3"/>
          </a:graphicData>
        </a:graphic>
      </p:graphicFrame>
      <p:sp>
        <p:nvSpPr>
          <p:cNvPr id="40" name="文本框 39">
            <a:extLst>
              <a:ext uri="{FF2B5EF4-FFF2-40B4-BE49-F238E27FC236}">
                <a16:creationId xmlns:a16="http://schemas.microsoft.com/office/drawing/2014/main" id="{4BCC0616-47DD-4A23-8D6E-F4A070E98D01}"/>
              </a:ext>
            </a:extLst>
          </p:cNvPr>
          <p:cNvSpPr txBox="1"/>
          <p:nvPr/>
        </p:nvSpPr>
        <p:spPr>
          <a:xfrm>
            <a:off x="658813" y="5028274"/>
            <a:ext cx="10909300" cy="877163"/>
          </a:xfrm>
          <a:prstGeom prst="rect">
            <a:avLst/>
          </a:prstGeom>
          <a:noFill/>
        </p:spPr>
        <p:txBody>
          <a:bodyPr wrap="square" rtlCol="0">
            <a:spAutoFit/>
          </a:bodyPr>
          <a:lstStyle/>
          <a:p>
            <a:pPr>
              <a:spcBef>
                <a:spcPts val="600"/>
              </a:spcBef>
            </a:pPr>
            <a:r>
              <a:rPr lang="zh-CN" altLang="en-US" dirty="0">
                <a:solidFill>
                  <a:schemeClr val="tx1">
                    <a:lumMod val="65000"/>
                    <a:lumOff val="35000"/>
                  </a:schemeClr>
                </a:solidFill>
                <a:cs typeface="+mn-ea"/>
                <a:sym typeface="+mn-lt"/>
              </a:rPr>
              <a:t>请输入文本内容</a:t>
            </a:r>
            <a:endParaRPr lang="en-US" altLang="zh-CN" dirty="0">
              <a:solidFill>
                <a:schemeClr val="tx1">
                  <a:lumMod val="65000"/>
                  <a:lumOff val="35000"/>
                </a:schemeClr>
              </a:solidFill>
              <a:cs typeface="+mn-ea"/>
              <a:sym typeface="+mn-lt"/>
            </a:endParaRPr>
          </a:p>
          <a:p>
            <a:pPr>
              <a:spcBef>
                <a:spcPts val="600"/>
              </a:spcBef>
            </a:pPr>
            <a:r>
              <a:rPr lang="zh-CN" altLang="en-US" sz="1400" dirty="0">
                <a:solidFill>
                  <a:schemeClr val="tx1">
                    <a:lumMod val="65000"/>
                    <a:lumOff val="35000"/>
                  </a:schemeClr>
                </a:solidFill>
                <a:cs typeface="+mn-ea"/>
                <a:sym typeface="+mn-lt"/>
              </a:rPr>
              <a:t>请输入文本内容请输入文本内容请输入文本内容请输入文本内容请输入文本内容请输入文本内容请输入文本内容请输入文本内容请输入文本内容请输入文本内容</a:t>
            </a:r>
            <a:r>
              <a:rPr lang="en-US" altLang="zh-CN" sz="1400" dirty="0">
                <a:solidFill>
                  <a:schemeClr val="tx1">
                    <a:lumMod val="65000"/>
                    <a:lumOff val="35000"/>
                  </a:schemeClr>
                </a:solidFill>
                <a:cs typeface="+mn-ea"/>
                <a:sym typeface="+mn-lt"/>
              </a:rPr>
              <a:t>.</a:t>
            </a:r>
            <a:endParaRPr dirty="0">
              <a:cs typeface="+mn-ea"/>
              <a:sym typeface="+mn-lt"/>
            </a:endParaRPr>
          </a:p>
        </p:txBody>
      </p:sp>
      <p:sp>
        <p:nvSpPr>
          <p:cNvPr id="19" name="íṧlíḍè">
            <a:extLst>
              <a:ext uri="{FF2B5EF4-FFF2-40B4-BE49-F238E27FC236}">
                <a16:creationId xmlns:a16="http://schemas.microsoft.com/office/drawing/2014/main" id="{E7413B82-825C-4708-8983-CCC511AC026B}"/>
              </a:ext>
            </a:extLst>
          </p:cNvPr>
          <p:cNvSpPr/>
          <p:nvPr/>
        </p:nvSpPr>
        <p:spPr bwMode="auto">
          <a:xfrm>
            <a:off x="0" y="279140"/>
            <a:ext cx="2092035" cy="481651"/>
          </a:xfrm>
          <a:prstGeom prst="homePlate">
            <a:avLst>
              <a:gd name="adj" fmla="val 0"/>
            </a:avLst>
          </a:prstGeom>
          <a:solidFill>
            <a:srgbClr val="005984"/>
          </a:solidFill>
          <a:ln w="19050">
            <a:noFill/>
            <a:round/>
          </a:ln>
        </p:spPr>
        <p:txBody>
          <a:bodyPr anchor="ctr"/>
          <a:lstStyle/>
          <a:p>
            <a:pPr algn="ctr"/>
            <a:endParaRPr>
              <a:cs typeface="+mn-ea"/>
              <a:sym typeface="+mn-lt"/>
            </a:endParaRPr>
          </a:p>
        </p:txBody>
      </p:sp>
      <p:sp>
        <p:nvSpPr>
          <p:cNvPr id="20" name="ïş1ídè">
            <a:extLst>
              <a:ext uri="{FF2B5EF4-FFF2-40B4-BE49-F238E27FC236}">
                <a16:creationId xmlns:a16="http://schemas.microsoft.com/office/drawing/2014/main" id="{ACF8200A-ADC1-4823-A820-80A5EE7DE8F8}"/>
              </a:ext>
            </a:extLst>
          </p:cNvPr>
          <p:cNvSpPr txBox="1"/>
          <p:nvPr/>
        </p:nvSpPr>
        <p:spPr>
          <a:xfrm>
            <a:off x="102734" y="325339"/>
            <a:ext cx="1981604" cy="389252"/>
          </a:xfrm>
          <a:prstGeom prst="rect">
            <a:avLst/>
          </a:prstGeom>
          <a:noFill/>
        </p:spPr>
        <p:txBody>
          <a:bodyPr wrap="square">
            <a:normAutofit/>
          </a:bodyPr>
          <a:lstStyle/>
          <a:p>
            <a:pPr algn="dist"/>
            <a:r>
              <a:rPr lang="zh-CN" altLang="en-US" dirty="0">
                <a:solidFill>
                  <a:schemeClr val="bg1"/>
                </a:solidFill>
                <a:cs typeface="+mn-ea"/>
                <a:sym typeface="+mn-lt"/>
              </a:rPr>
              <a:t>会议论文</a:t>
            </a:r>
          </a:p>
        </p:txBody>
      </p:sp>
    </p:spTree>
    <p:extLst>
      <p:ext uri="{BB962C8B-B14F-4D97-AF65-F5344CB8AC3E}">
        <p14:creationId xmlns:p14="http://schemas.microsoft.com/office/powerpoint/2010/main" val="22429425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14">
            <a:extLst>
              <a:ext uri="{FF2B5EF4-FFF2-40B4-BE49-F238E27FC236}">
                <a16:creationId xmlns:a16="http://schemas.microsoft.com/office/drawing/2014/main" id="{BFF9EEBB-984B-BF4C-88D7-35BBCACB987B}"/>
              </a:ext>
            </a:extLst>
          </p:cNvPr>
          <p:cNvSpPr txBox="1"/>
          <p:nvPr/>
        </p:nvSpPr>
        <p:spPr>
          <a:xfrm>
            <a:off x="6210292" y="3281044"/>
            <a:ext cx="790254" cy="584775"/>
          </a:xfrm>
          <a:prstGeom prst="rect">
            <a:avLst/>
          </a:prstGeom>
          <a:noFill/>
        </p:spPr>
        <p:txBody>
          <a:bodyPr wrap="square" rtlCol="0">
            <a:spAutoFit/>
          </a:bodyPr>
          <a:lstStyle/>
          <a:p>
            <a:r>
              <a:rPr lang="en-US" sz="3200" dirty="0">
                <a:solidFill>
                  <a:srgbClr val="005984"/>
                </a:solidFill>
                <a:cs typeface="+mn-ea"/>
                <a:sym typeface="+mn-lt"/>
              </a:rPr>
              <a:t>01</a:t>
            </a:r>
          </a:p>
        </p:txBody>
      </p:sp>
      <p:sp>
        <p:nvSpPr>
          <p:cNvPr id="28" name="TextBox 17">
            <a:extLst>
              <a:ext uri="{FF2B5EF4-FFF2-40B4-BE49-F238E27FC236}">
                <a16:creationId xmlns:a16="http://schemas.microsoft.com/office/drawing/2014/main" id="{1C816AF3-CD1B-F244-97E0-6CF556158120}"/>
              </a:ext>
            </a:extLst>
          </p:cNvPr>
          <p:cNvSpPr txBox="1"/>
          <p:nvPr/>
        </p:nvSpPr>
        <p:spPr>
          <a:xfrm>
            <a:off x="6210292" y="4591095"/>
            <a:ext cx="790254" cy="584775"/>
          </a:xfrm>
          <a:prstGeom prst="rect">
            <a:avLst/>
          </a:prstGeom>
          <a:noFill/>
        </p:spPr>
        <p:txBody>
          <a:bodyPr wrap="square" rtlCol="0">
            <a:spAutoFit/>
          </a:bodyPr>
          <a:lstStyle/>
          <a:p>
            <a:r>
              <a:rPr lang="en-US" sz="3200" dirty="0">
                <a:solidFill>
                  <a:srgbClr val="005984"/>
                </a:solidFill>
                <a:cs typeface="+mn-ea"/>
                <a:sym typeface="+mn-lt"/>
              </a:rPr>
              <a:t>02</a:t>
            </a:r>
          </a:p>
        </p:txBody>
      </p:sp>
      <p:sp>
        <p:nvSpPr>
          <p:cNvPr id="29" name="TextBox 7">
            <a:extLst>
              <a:ext uri="{FF2B5EF4-FFF2-40B4-BE49-F238E27FC236}">
                <a16:creationId xmlns:a16="http://schemas.microsoft.com/office/drawing/2014/main" id="{0DC2ECE7-2E45-8F49-BE89-BB6EB96293D8}"/>
              </a:ext>
            </a:extLst>
          </p:cNvPr>
          <p:cNvSpPr txBox="1"/>
          <p:nvPr/>
        </p:nvSpPr>
        <p:spPr>
          <a:xfrm>
            <a:off x="6212970" y="1361103"/>
            <a:ext cx="2646878" cy="584775"/>
          </a:xfrm>
          <a:prstGeom prst="rect">
            <a:avLst/>
          </a:prstGeom>
          <a:noFill/>
        </p:spPr>
        <p:txBody>
          <a:bodyPr wrap="none" rtlCol="0">
            <a:spAutoFit/>
          </a:bodyPr>
          <a:lstStyle/>
          <a:p>
            <a:pPr algn="l"/>
            <a:r>
              <a:rPr lang="zh-CN" altLang="en-US" sz="3200" dirty="0">
                <a:solidFill>
                  <a:schemeClr val="tx1">
                    <a:lumMod val="75000"/>
                    <a:lumOff val="25000"/>
                  </a:schemeClr>
                </a:solidFill>
                <a:cs typeface="+mn-ea"/>
                <a:sym typeface="+mn-lt"/>
              </a:rPr>
              <a:t>页面标题内容</a:t>
            </a:r>
          </a:p>
        </p:txBody>
      </p:sp>
      <p:sp>
        <p:nvSpPr>
          <p:cNvPr id="30" name="TextBox 24">
            <a:extLst>
              <a:ext uri="{FF2B5EF4-FFF2-40B4-BE49-F238E27FC236}">
                <a16:creationId xmlns:a16="http://schemas.microsoft.com/office/drawing/2014/main" id="{AB1FF23A-EE4A-8C42-BA4F-E6664BDC9B4A}"/>
              </a:ext>
            </a:extLst>
          </p:cNvPr>
          <p:cNvSpPr txBox="1"/>
          <p:nvPr/>
        </p:nvSpPr>
        <p:spPr>
          <a:xfrm>
            <a:off x="6212970" y="2085914"/>
            <a:ext cx="4364631" cy="861758"/>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ts val="2000"/>
              </a:lnSpc>
              <a:spcBef>
                <a:spcPts val="0"/>
              </a:spcBef>
              <a:spcAft>
                <a:spcPts val="0"/>
              </a:spcAft>
              <a:buClrTx/>
              <a:buSzTx/>
              <a:buFontTx/>
              <a:buNone/>
              <a:tabLst/>
              <a:defRPr/>
            </a:pPr>
            <a:r>
              <a:rPr lang="zh-CN" altLang="en-US" sz="1400" dirty="0">
                <a:solidFill>
                  <a:schemeClr val="bg1">
                    <a:lumMod val="50000"/>
                  </a:schemeClr>
                </a:solidFill>
                <a:cs typeface="+mn-ea"/>
                <a:sym typeface="+mn-lt"/>
              </a:rPr>
              <a:t>请在此处添加具体内容，文字尽量言简意赅，简单说明即可，不必过于繁琐，注意板面美观度。请在此处添加具体内容，文字尽量言简意赅，简单说明即可。</a:t>
            </a:r>
            <a:endParaRPr kumimoji="0" lang="zh-CN" altLang="en-US" sz="1400" b="0" i="0" u="none" strike="noStrike" kern="1200" cap="none" spc="0" normalizeH="0" baseline="0" noProof="0" dirty="0">
              <a:ln>
                <a:noFill/>
              </a:ln>
              <a:solidFill>
                <a:schemeClr val="bg1">
                  <a:lumMod val="50000"/>
                </a:schemeClr>
              </a:solidFill>
              <a:effectLst/>
              <a:uLnTx/>
              <a:uFillTx/>
              <a:cs typeface="+mn-ea"/>
              <a:sym typeface="+mn-lt"/>
            </a:endParaRPr>
          </a:p>
        </p:txBody>
      </p:sp>
      <p:sp>
        <p:nvSpPr>
          <p:cNvPr id="31" name="矩形 30">
            <a:extLst>
              <a:ext uri="{FF2B5EF4-FFF2-40B4-BE49-F238E27FC236}">
                <a16:creationId xmlns:a16="http://schemas.microsoft.com/office/drawing/2014/main" id="{D1CF31C4-F8EB-2140-AAD5-84DA7B93C2A7}"/>
              </a:ext>
            </a:extLst>
          </p:cNvPr>
          <p:cNvSpPr/>
          <p:nvPr/>
        </p:nvSpPr>
        <p:spPr>
          <a:xfrm>
            <a:off x="7000546" y="3711875"/>
            <a:ext cx="3577055" cy="577779"/>
          </a:xfrm>
          <a:prstGeom prst="rect">
            <a:avLst/>
          </a:prstGeom>
        </p:spPr>
        <p:txBody>
          <a:bodyPr wrap="square" lIns="91433" tIns="45716" rIns="91433" bIns="45716">
            <a:spAutoFit/>
          </a:bodyPr>
          <a:lstStyle/>
          <a:p>
            <a:pPr lvl="0" algn="l">
              <a:lnSpc>
                <a:spcPts val="2000"/>
              </a:lnSpc>
              <a:defRPr/>
            </a:pPr>
            <a:r>
              <a:rPr lang="zh-CN" altLang="en-US" sz="1200" dirty="0">
                <a:solidFill>
                  <a:schemeClr val="bg1">
                    <a:lumMod val="50000"/>
                  </a:schemeClr>
                </a:solidFill>
                <a:cs typeface="+mn-ea"/>
                <a:sym typeface="+mn-lt"/>
              </a:rPr>
              <a:t>请在此处添加具体内容，文字尽量言简意赅，简单说明即可，不必过于繁琐，注意板面美观度。</a:t>
            </a:r>
          </a:p>
        </p:txBody>
      </p:sp>
      <p:sp>
        <p:nvSpPr>
          <p:cNvPr id="32" name="矩形 31">
            <a:extLst>
              <a:ext uri="{FF2B5EF4-FFF2-40B4-BE49-F238E27FC236}">
                <a16:creationId xmlns:a16="http://schemas.microsoft.com/office/drawing/2014/main" id="{40E2ACC4-9F99-3346-826F-5D071FF5A323}"/>
              </a:ext>
            </a:extLst>
          </p:cNvPr>
          <p:cNvSpPr/>
          <p:nvPr/>
        </p:nvSpPr>
        <p:spPr>
          <a:xfrm>
            <a:off x="7000546" y="3361660"/>
            <a:ext cx="1934520" cy="375920"/>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60" b="1" noProof="0" dirty="0">
                <a:ln>
                  <a:noFill/>
                </a:ln>
                <a:solidFill>
                  <a:schemeClr val="tx1">
                    <a:lumMod val="75000"/>
                    <a:lumOff val="25000"/>
                  </a:schemeClr>
                </a:solidFill>
                <a:effectLst/>
                <a:uLnTx/>
                <a:uFillTx/>
                <a:cs typeface="+mn-ea"/>
                <a:sym typeface="+mn-lt"/>
              </a:rPr>
              <a:t>添加标题</a:t>
            </a:r>
            <a:endParaRPr kumimoji="0" lang="zh-CN" altLang="en-US" sz="186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33" name="矩形 32">
            <a:extLst>
              <a:ext uri="{FF2B5EF4-FFF2-40B4-BE49-F238E27FC236}">
                <a16:creationId xmlns:a16="http://schemas.microsoft.com/office/drawing/2014/main" id="{80472A15-CF02-514F-998E-E06EAA623524}"/>
              </a:ext>
            </a:extLst>
          </p:cNvPr>
          <p:cNvSpPr/>
          <p:nvPr/>
        </p:nvSpPr>
        <p:spPr>
          <a:xfrm>
            <a:off x="7000546" y="5015058"/>
            <a:ext cx="3577055" cy="577779"/>
          </a:xfrm>
          <a:prstGeom prst="rect">
            <a:avLst/>
          </a:prstGeom>
        </p:spPr>
        <p:txBody>
          <a:bodyPr wrap="square" lIns="91433" tIns="45716" rIns="91433" bIns="45716">
            <a:spAutoFit/>
          </a:bodyPr>
          <a:lstStyle/>
          <a:p>
            <a:pPr lvl="0" algn="l">
              <a:lnSpc>
                <a:spcPts val="2000"/>
              </a:lnSpc>
              <a:defRPr/>
            </a:pPr>
            <a:r>
              <a:rPr lang="zh-CN" altLang="en-US" sz="1200" dirty="0">
                <a:solidFill>
                  <a:schemeClr val="bg1">
                    <a:lumMod val="50000"/>
                  </a:schemeClr>
                </a:solidFill>
                <a:cs typeface="+mn-ea"/>
                <a:sym typeface="+mn-lt"/>
              </a:rPr>
              <a:t>请在此处添加具体内容，文字尽量言简意赅，简单说明即可，不必过于繁琐，注意板面美观度。</a:t>
            </a:r>
          </a:p>
        </p:txBody>
      </p:sp>
      <p:sp>
        <p:nvSpPr>
          <p:cNvPr id="34" name="矩形 33">
            <a:extLst>
              <a:ext uri="{FF2B5EF4-FFF2-40B4-BE49-F238E27FC236}">
                <a16:creationId xmlns:a16="http://schemas.microsoft.com/office/drawing/2014/main" id="{D3B1BBE4-8F93-9C41-A050-B3B1D5A84990}"/>
              </a:ext>
            </a:extLst>
          </p:cNvPr>
          <p:cNvSpPr/>
          <p:nvPr/>
        </p:nvSpPr>
        <p:spPr>
          <a:xfrm>
            <a:off x="7000546" y="4664843"/>
            <a:ext cx="1934520" cy="375920"/>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60" b="1" noProof="0" dirty="0">
                <a:ln>
                  <a:noFill/>
                </a:ln>
                <a:solidFill>
                  <a:schemeClr val="tx1">
                    <a:lumMod val="75000"/>
                    <a:lumOff val="25000"/>
                  </a:schemeClr>
                </a:solidFill>
                <a:effectLst/>
                <a:uLnTx/>
                <a:uFillTx/>
                <a:cs typeface="+mn-ea"/>
                <a:sym typeface="+mn-lt"/>
              </a:rPr>
              <a:t>添加标题</a:t>
            </a:r>
            <a:endParaRPr kumimoji="0" lang="zh-CN" altLang="en-US" sz="186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pic>
        <p:nvPicPr>
          <p:cNvPr id="46" name="图片占位符 3">
            <a:extLst>
              <a:ext uri="{FF2B5EF4-FFF2-40B4-BE49-F238E27FC236}">
                <a16:creationId xmlns:a16="http://schemas.microsoft.com/office/drawing/2014/main" id="{09C6E9B9-ACAC-4722-9129-DFD944C7E1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6442" y="2271977"/>
            <a:ext cx="4981290" cy="3320860"/>
          </a:xfrm>
          <a:custGeom>
            <a:avLst/>
            <a:gdLst>
              <a:gd name="connsiteX0" fmla="*/ 0 w 4181475"/>
              <a:gd name="connsiteY0" fmla="*/ 0 h 2543175"/>
              <a:gd name="connsiteX1" fmla="*/ 1096963 w 4181475"/>
              <a:gd name="connsiteY1" fmla="*/ 0 h 2543175"/>
              <a:gd name="connsiteX2" fmla="*/ 1390650 w 4181475"/>
              <a:gd name="connsiteY2" fmla="*/ 830263 h 2543175"/>
              <a:gd name="connsiteX3" fmla="*/ 1701800 w 4181475"/>
              <a:gd name="connsiteY3" fmla="*/ 0 h 2543175"/>
              <a:gd name="connsiteX4" fmla="*/ 2479675 w 4181475"/>
              <a:gd name="connsiteY4" fmla="*/ 0 h 2543175"/>
              <a:gd name="connsiteX5" fmla="*/ 2803525 w 4181475"/>
              <a:gd name="connsiteY5" fmla="*/ 830263 h 2543175"/>
              <a:gd name="connsiteX6" fmla="*/ 3081338 w 4181475"/>
              <a:gd name="connsiteY6" fmla="*/ 0 h 2543175"/>
              <a:gd name="connsiteX7" fmla="*/ 4181475 w 4181475"/>
              <a:gd name="connsiteY7" fmla="*/ 0 h 2543175"/>
              <a:gd name="connsiteX8" fmla="*/ 3325813 w 4181475"/>
              <a:gd name="connsiteY8" fmla="*/ 2543175 h 2543175"/>
              <a:gd name="connsiteX9" fmla="*/ 2497138 w 4181475"/>
              <a:gd name="connsiteY9" fmla="*/ 2543175 h 2543175"/>
              <a:gd name="connsiteX10" fmla="*/ 2095500 w 4181475"/>
              <a:gd name="connsiteY10" fmla="*/ 1535113 h 2543175"/>
              <a:gd name="connsiteX11" fmla="*/ 1724025 w 4181475"/>
              <a:gd name="connsiteY11" fmla="*/ 2543175 h 2543175"/>
              <a:gd name="connsiteX12" fmla="*/ 896938 w 4181475"/>
              <a:gd name="connsiteY12" fmla="*/ 2543175 h 254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1475" h="2543175">
                <a:moveTo>
                  <a:pt x="0" y="0"/>
                </a:moveTo>
                <a:lnTo>
                  <a:pt x="1096963" y="0"/>
                </a:lnTo>
                <a:lnTo>
                  <a:pt x="1390650" y="830263"/>
                </a:lnTo>
                <a:lnTo>
                  <a:pt x="1701800" y="0"/>
                </a:lnTo>
                <a:lnTo>
                  <a:pt x="2479675" y="0"/>
                </a:lnTo>
                <a:lnTo>
                  <a:pt x="2803525" y="830263"/>
                </a:lnTo>
                <a:lnTo>
                  <a:pt x="3081338" y="0"/>
                </a:lnTo>
                <a:lnTo>
                  <a:pt x="4181475" y="0"/>
                </a:lnTo>
                <a:lnTo>
                  <a:pt x="3325813" y="2543175"/>
                </a:lnTo>
                <a:lnTo>
                  <a:pt x="2497138" y="2543175"/>
                </a:lnTo>
                <a:lnTo>
                  <a:pt x="2095500" y="1535113"/>
                </a:lnTo>
                <a:lnTo>
                  <a:pt x="1724025" y="2543175"/>
                </a:lnTo>
                <a:lnTo>
                  <a:pt x="896938" y="2543175"/>
                </a:lnTo>
                <a:close/>
              </a:path>
            </a:pathLst>
          </a:custGeom>
        </p:spPr>
      </p:pic>
      <p:sp>
        <p:nvSpPr>
          <p:cNvPr id="19" name="íṧlíḍè">
            <a:extLst>
              <a:ext uri="{FF2B5EF4-FFF2-40B4-BE49-F238E27FC236}">
                <a16:creationId xmlns:a16="http://schemas.microsoft.com/office/drawing/2014/main" id="{8EC11C21-2F00-49A1-A28C-D9106284B798}"/>
              </a:ext>
            </a:extLst>
          </p:cNvPr>
          <p:cNvSpPr/>
          <p:nvPr/>
        </p:nvSpPr>
        <p:spPr bwMode="auto">
          <a:xfrm>
            <a:off x="0" y="279140"/>
            <a:ext cx="2092035" cy="481651"/>
          </a:xfrm>
          <a:prstGeom prst="homePlate">
            <a:avLst>
              <a:gd name="adj" fmla="val 0"/>
            </a:avLst>
          </a:prstGeom>
          <a:solidFill>
            <a:srgbClr val="005984"/>
          </a:solidFill>
          <a:ln w="19050">
            <a:noFill/>
            <a:round/>
          </a:ln>
        </p:spPr>
        <p:txBody>
          <a:bodyPr anchor="ctr"/>
          <a:lstStyle/>
          <a:p>
            <a:pPr algn="ctr"/>
            <a:endParaRPr>
              <a:cs typeface="+mn-ea"/>
              <a:sym typeface="+mn-lt"/>
            </a:endParaRPr>
          </a:p>
        </p:txBody>
      </p:sp>
      <p:sp>
        <p:nvSpPr>
          <p:cNvPr id="20" name="ïş1ídè">
            <a:extLst>
              <a:ext uri="{FF2B5EF4-FFF2-40B4-BE49-F238E27FC236}">
                <a16:creationId xmlns:a16="http://schemas.microsoft.com/office/drawing/2014/main" id="{8B45EE97-451E-4AD7-8865-F20F785BE65D}"/>
              </a:ext>
            </a:extLst>
          </p:cNvPr>
          <p:cNvSpPr txBox="1"/>
          <p:nvPr/>
        </p:nvSpPr>
        <p:spPr>
          <a:xfrm>
            <a:off x="102734" y="325339"/>
            <a:ext cx="1981604" cy="389252"/>
          </a:xfrm>
          <a:prstGeom prst="rect">
            <a:avLst/>
          </a:prstGeom>
          <a:noFill/>
        </p:spPr>
        <p:txBody>
          <a:bodyPr wrap="square">
            <a:normAutofit/>
          </a:bodyPr>
          <a:lstStyle/>
          <a:p>
            <a:pPr algn="dist"/>
            <a:r>
              <a:rPr lang="zh-CN" altLang="en-US" dirty="0">
                <a:solidFill>
                  <a:schemeClr val="bg1"/>
                </a:solidFill>
                <a:cs typeface="+mn-ea"/>
                <a:sym typeface="+mn-lt"/>
              </a:rPr>
              <a:t>会议论文</a:t>
            </a:r>
          </a:p>
        </p:txBody>
      </p:sp>
    </p:spTree>
    <p:extLst>
      <p:ext uri="{BB962C8B-B14F-4D97-AF65-F5344CB8AC3E}">
        <p14:creationId xmlns:p14="http://schemas.microsoft.com/office/powerpoint/2010/main" val="26300214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250" fill="hold"/>
                                        <p:tgtEl>
                                          <p:spTgt spid="32"/>
                                        </p:tgtEl>
                                        <p:attrNameLst>
                                          <p:attrName>ppt_w</p:attrName>
                                        </p:attrNameLst>
                                      </p:cBhvr>
                                      <p:tavLst>
                                        <p:tav tm="0">
                                          <p:val>
                                            <p:fltVal val="0"/>
                                          </p:val>
                                        </p:tav>
                                        <p:tav tm="100000">
                                          <p:val>
                                            <p:strVal val="#ppt_w"/>
                                          </p:val>
                                        </p:tav>
                                      </p:tavLst>
                                    </p:anim>
                                    <p:anim calcmode="lin" valueType="num">
                                      <p:cBhvr>
                                        <p:cTn id="12" dur="250" fill="hold"/>
                                        <p:tgtEl>
                                          <p:spTgt spid="32"/>
                                        </p:tgtEl>
                                        <p:attrNameLst>
                                          <p:attrName>ppt_h</p:attrName>
                                        </p:attrNameLst>
                                      </p:cBhvr>
                                      <p:tavLst>
                                        <p:tav tm="0">
                                          <p:val>
                                            <p:fltVal val="0"/>
                                          </p:val>
                                        </p:tav>
                                        <p:tav tm="100000">
                                          <p:val>
                                            <p:strVal val="#ppt_h"/>
                                          </p:val>
                                        </p:tav>
                                      </p:tavLst>
                                    </p:anim>
                                    <p:animEffect transition="in" filter="fade">
                                      <p:cBhvr>
                                        <p:cTn id="13" dur="250"/>
                                        <p:tgtEl>
                                          <p:spTgt spid="32"/>
                                        </p:tgtEl>
                                      </p:cBhvr>
                                    </p:animEffect>
                                  </p:childTnLst>
                                </p:cTn>
                              </p:par>
                            </p:childTnLst>
                          </p:cTn>
                        </p:par>
                        <p:par>
                          <p:cTn id="14" fill="hold">
                            <p:stCondLst>
                              <p:cond delay="750"/>
                            </p:stCondLst>
                            <p:childTnLst>
                              <p:par>
                                <p:cTn id="15" presetID="53" presetClass="entr" presetSubtype="16" fill="hold" grpId="0" nodeType="afterEffect">
                                  <p:stCondLst>
                                    <p:cond delay="0"/>
                                  </p:stCondLst>
                                  <p:iterate type="lt">
                                    <p:tmPct val="4054"/>
                                  </p:iterate>
                                  <p:childTnLst>
                                    <p:set>
                                      <p:cBhvr>
                                        <p:cTn id="16" dur="1" fill="hold">
                                          <p:stCondLst>
                                            <p:cond delay="0"/>
                                          </p:stCondLst>
                                        </p:cTn>
                                        <p:tgtEl>
                                          <p:spTgt spid="31"/>
                                        </p:tgtEl>
                                        <p:attrNameLst>
                                          <p:attrName>style.visibility</p:attrName>
                                        </p:attrNameLst>
                                      </p:cBhvr>
                                      <p:to>
                                        <p:strVal val="visible"/>
                                      </p:to>
                                    </p:set>
                                    <p:anim calcmode="lin" valueType="num">
                                      <p:cBhvr>
                                        <p:cTn id="17" dur="250" fill="hold"/>
                                        <p:tgtEl>
                                          <p:spTgt spid="31"/>
                                        </p:tgtEl>
                                        <p:attrNameLst>
                                          <p:attrName>ppt_w</p:attrName>
                                        </p:attrNameLst>
                                      </p:cBhvr>
                                      <p:tavLst>
                                        <p:tav tm="0">
                                          <p:val>
                                            <p:fltVal val="0"/>
                                          </p:val>
                                        </p:tav>
                                        <p:tav tm="100000">
                                          <p:val>
                                            <p:strVal val="#ppt_w"/>
                                          </p:val>
                                        </p:tav>
                                      </p:tavLst>
                                    </p:anim>
                                    <p:anim calcmode="lin" valueType="num">
                                      <p:cBhvr>
                                        <p:cTn id="18" dur="250" fill="hold"/>
                                        <p:tgtEl>
                                          <p:spTgt spid="31"/>
                                        </p:tgtEl>
                                        <p:attrNameLst>
                                          <p:attrName>ppt_h</p:attrName>
                                        </p:attrNameLst>
                                      </p:cBhvr>
                                      <p:tavLst>
                                        <p:tav tm="0">
                                          <p:val>
                                            <p:fltVal val="0"/>
                                          </p:val>
                                        </p:tav>
                                        <p:tav tm="100000">
                                          <p:val>
                                            <p:strVal val="#ppt_h"/>
                                          </p:val>
                                        </p:tav>
                                      </p:tavLst>
                                    </p:anim>
                                    <p:animEffect transition="in" filter="fade">
                                      <p:cBhvr>
                                        <p:cTn id="19" dur="250"/>
                                        <p:tgtEl>
                                          <p:spTgt spid="31"/>
                                        </p:tgtEl>
                                      </p:cBhvr>
                                    </p:animEffect>
                                  </p:childTnLst>
                                </p:cTn>
                              </p:par>
                            </p:childTnLst>
                          </p:cTn>
                        </p:par>
                        <p:par>
                          <p:cTn id="20" fill="hold">
                            <p:stCondLst>
                              <p:cond delay="1416"/>
                            </p:stCondLst>
                            <p:childTnLst>
                              <p:par>
                                <p:cTn id="21" presetID="53" presetClass="entr" presetSubtype="16"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p:cTn id="23" dur="250" fill="hold"/>
                                        <p:tgtEl>
                                          <p:spTgt spid="34"/>
                                        </p:tgtEl>
                                        <p:attrNameLst>
                                          <p:attrName>ppt_w</p:attrName>
                                        </p:attrNameLst>
                                      </p:cBhvr>
                                      <p:tavLst>
                                        <p:tav tm="0">
                                          <p:val>
                                            <p:fltVal val="0"/>
                                          </p:val>
                                        </p:tav>
                                        <p:tav tm="100000">
                                          <p:val>
                                            <p:strVal val="#ppt_w"/>
                                          </p:val>
                                        </p:tav>
                                      </p:tavLst>
                                    </p:anim>
                                    <p:anim calcmode="lin" valueType="num">
                                      <p:cBhvr>
                                        <p:cTn id="24" dur="250" fill="hold"/>
                                        <p:tgtEl>
                                          <p:spTgt spid="34"/>
                                        </p:tgtEl>
                                        <p:attrNameLst>
                                          <p:attrName>ppt_h</p:attrName>
                                        </p:attrNameLst>
                                      </p:cBhvr>
                                      <p:tavLst>
                                        <p:tav tm="0">
                                          <p:val>
                                            <p:fltVal val="0"/>
                                          </p:val>
                                        </p:tav>
                                        <p:tav tm="100000">
                                          <p:val>
                                            <p:strVal val="#ppt_h"/>
                                          </p:val>
                                        </p:tav>
                                      </p:tavLst>
                                    </p:anim>
                                    <p:animEffect transition="in" filter="fade">
                                      <p:cBhvr>
                                        <p:cTn id="25" dur="250"/>
                                        <p:tgtEl>
                                          <p:spTgt spid="34"/>
                                        </p:tgtEl>
                                      </p:cBhvr>
                                    </p:animEffect>
                                  </p:childTnLst>
                                </p:cTn>
                              </p:par>
                            </p:childTnLst>
                          </p:cTn>
                        </p:par>
                        <p:par>
                          <p:cTn id="26" fill="hold">
                            <p:stCondLst>
                              <p:cond delay="1666"/>
                            </p:stCondLst>
                            <p:childTnLst>
                              <p:par>
                                <p:cTn id="27" presetID="53" presetClass="entr" presetSubtype="16" fill="hold" grpId="0" nodeType="afterEffect">
                                  <p:stCondLst>
                                    <p:cond delay="0"/>
                                  </p:stCondLst>
                                  <p:iterate type="lt">
                                    <p:tmPct val="4054"/>
                                  </p:iterate>
                                  <p:childTnLst>
                                    <p:set>
                                      <p:cBhvr>
                                        <p:cTn id="28" dur="1" fill="hold">
                                          <p:stCondLst>
                                            <p:cond delay="0"/>
                                          </p:stCondLst>
                                        </p:cTn>
                                        <p:tgtEl>
                                          <p:spTgt spid="33"/>
                                        </p:tgtEl>
                                        <p:attrNameLst>
                                          <p:attrName>style.visibility</p:attrName>
                                        </p:attrNameLst>
                                      </p:cBhvr>
                                      <p:to>
                                        <p:strVal val="visible"/>
                                      </p:to>
                                    </p:set>
                                    <p:anim calcmode="lin" valueType="num">
                                      <p:cBhvr>
                                        <p:cTn id="29" dur="250" fill="hold"/>
                                        <p:tgtEl>
                                          <p:spTgt spid="33"/>
                                        </p:tgtEl>
                                        <p:attrNameLst>
                                          <p:attrName>ppt_w</p:attrName>
                                        </p:attrNameLst>
                                      </p:cBhvr>
                                      <p:tavLst>
                                        <p:tav tm="0">
                                          <p:val>
                                            <p:fltVal val="0"/>
                                          </p:val>
                                        </p:tav>
                                        <p:tav tm="100000">
                                          <p:val>
                                            <p:strVal val="#ppt_w"/>
                                          </p:val>
                                        </p:tav>
                                      </p:tavLst>
                                    </p:anim>
                                    <p:anim calcmode="lin" valueType="num">
                                      <p:cBhvr>
                                        <p:cTn id="30" dur="250" fill="hold"/>
                                        <p:tgtEl>
                                          <p:spTgt spid="33"/>
                                        </p:tgtEl>
                                        <p:attrNameLst>
                                          <p:attrName>ppt_h</p:attrName>
                                        </p:attrNameLst>
                                      </p:cBhvr>
                                      <p:tavLst>
                                        <p:tav tm="0">
                                          <p:val>
                                            <p:fltVal val="0"/>
                                          </p:val>
                                        </p:tav>
                                        <p:tav tm="100000">
                                          <p:val>
                                            <p:strVal val="#ppt_h"/>
                                          </p:val>
                                        </p:tav>
                                      </p:tavLst>
                                    </p:anim>
                                    <p:animEffect transition="in" filter="fade">
                                      <p:cBhvr>
                                        <p:cTn id="31" dur="25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 calcmode="lin" valueType="num">
                                      <p:cBhvr additive="base">
                                        <p:cTn id="36" dur="500" fill="hold"/>
                                        <p:tgtEl>
                                          <p:spTgt spid="46"/>
                                        </p:tgtEl>
                                        <p:attrNameLst>
                                          <p:attrName>ppt_x</p:attrName>
                                        </p:attrNameLst>
                                      </p:cBhvr>
                                      <p:tavLst>
                                        <p:tav tm="0">
                                          <p:val>
                                            <p:strVal val="#ppt_x"/>
                                          </p:val>
                                        </p:tav>
                                        <p:tav tm="100000">
                                          <p:val>
                                            <p:strVal val="#ppt_x"/>
                                          </p:val>
                                        </p:tav>
                                      </p:tavLst>
                                    </p:anim>
                                    <p:anim calcmode="lin" valueType="num">
                                      <p:cBhvr additive="base">
                                        <p:cTn id="37"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7E70249-8E5C-0247-A218-9F037A545D9D}"/>
              </a:ext>
            </a:extLst>
          </p:cNvPr>
          <p:cNvGrpSpPr/>
          <p:nvPr/>
        </p:nvGrpSpPr>
        <p:grpSpPr>
          <a:xfrm rot="15433288">
            <a:off x="6801911" y="2070117"/>
            <a:ext cx="2611131" cy="2717764"/>
            <a:chOff x="4297364" y="903288"/>
            <a:chExt cx="2946834" cy="3067178"/>
          </a:xfrm>
          <a:solidFill>
            <a:srgbClr val="005984">
              <a:alpha val="13000"/>
            </a:srgbClr>
          </a:solidFill>
        </p:grpSpPr>
        <p:sp>
          <p:nvSpPr>
            <p:cNvPr id="3" name="Freeform 5">
              <a:extLst>
                <a:ext uri="{FF2B5EF4-FFF2-40B4-BE49-F238E27FC236}">
                  <a16:creationId xmlns:a16="http://schemas.microsoft.com/office/drawing/2014/main" id="{ED71DDAF-BC9E-FA46-B618-4A0F73F46CC8}"/>
                </a:ext>
              </a:extLst>
            </p:cNvPr>
            <p:cNvSpPr>
              <a:spLocks/>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 name="Freeform 7">
              <a:extLst>
                <a:ext uri="{FF2B5EF4-FFF2-40B4-BE49-F238E27FC236}">
                  <a16:creationId xmlns:a16="http://schemas.microsoft.com/office/drawing/2014/main" id="{067E55A3-2356-4247-ABBE-770435DF5A42}"/>
                </a:ext>
              </a:extLst>
            </p:cNvPr>
            <p:cNvSpPr>
              <a:spLocks/>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5" name="Freeform 9">
              <a:extLst>
                <a:ext uri="{FF2B5EF4-FFF2-40B4-BE49-F238E27FC236}">
                  <a16:creationId xmlns:a16="http://schemas.microsoft.com/office/drawing/2014/main" id="{D09191B1-C47E-6945-BB5B-C529B876916D}"/>
                </a:ext>
              </a:extLst>
            </p:cNvPr>
            <p:cNvSpPr>
              <a:spLocks/>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6" name="Freeform 10">
              <a:extLst>
                <a:ext uri="{FF2B5EF4-FFF2-40B4-BE49-F238E27FC236}">
                  <a16:creationId xmlns:a16="http://schemas.microsoft.com/office/drawing/2014/main" id="{7341F5D0-31A9-284B-8819-5E292132F33A}"/>
                </a:ext>
              </a:extLst>
            </p:cNvPr>
            <p:cNvSpPr>
              <a:spLocks/>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11">
              <a:extLst>
                <a:ext uri="{FF2B5EF4-FFF2-40B4-BE49-F238E27FC236}">
                  <a16:creationId xmlns:a16="http://schemas.microsoft.com/office/drawing/2014/main" id="{0589DD6A-F401-0C47-803B-07B198452388}"/>
                </a:ext>
              </a:extLst>
            </p:cNvPr>
            <p:cNvSpPr>
              <a:spLocks/>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5" name="任意多边形: 形状 26">
            <a:extLst>
              <a:ext uri="{FF2B5EF4-FFF2-40B4-BE49-F238E27FC236}">
                <a16:creationId xmlns:a16="http://schemas.microsoft.com/office/drawing/2014/main" id="{3548F1FC-F264-AB4F-BB3E-B84DD396D6A2}"/>
              </a:ext>
            </a:extLst>
          </p:cNvPr>
          <p:cNvSpPr>
            <a:spLocks noChangeAspect="1"/>
          </p:cNvSpPr>
          <p:nvPr/>
        </p:nvSpPr>
        <p:spPr>
          <a:xfrm rot="12104625">
            <a:off x="-822837" y="-1740227"/>
            <a:ext cx="2772000" cy="2772000"/>
          </a:xfrm>
          <a:prstGeom prst="rect">
            <a:avLst/>
          </a:prstGeom>
          <a:solidFill>
            <a:srgbClr val="005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1" name="椭圆 20">
            <a:extLst>
              <a:ext uri="{FF2B5EF4-FFF2-40B4-BE49-F238E27FC236}">
                <a16:creationId xmlns:a16="http://schemas.microsoft.com/office/drawing/2014/main" id="{BBDBE81F-6C2F-9049-9628-0B4DE8200DC9}"/>
              </a:ext>
            </a:extLst>
          </p:cNvPr>
          <p:cNvSpPr/>
          <p:nvPr/>
        </p:nvSpPr>
        <p:spPr>
          <a:xfrm rot="20722132">
            <a:off x="504305" y="5571497"/>
            <a:ext cx="824923" cy="824923"/>
          </a:xfrm>
          <a:prstGeom prst="ellipse">
            <a:avLst/>
          </a:prstGeom>
          <a:solidFill>
            <a:srgbClr val="0059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2" name="椭圆 21">
            <a:extLst>
              <a:ext uri="{FF2B5EF4-FFF2-40B4-BE49-F238E27FC236}">
                <a16:creationId xmlns:a16="http://schemas.microsoft.com/office/drawing/2014/main" id="{217FAEB3-B9E9-1B43-A53C-437294619D6D}"/>
              </a:ext>
            </a:extLst>
          </p:cNvPr>
          <p:cNvSpPr/>
          <p:nvPr/>
        </p:nvSpPr>
        <p:spPr>
          <a:xfrm rot="20722132">
            <a:off x="1044208" y="6021229"/>
            <a:ext cx="338559" cy="338559"/>
          </a:xfrm>
          <a:prstGeom prst="ellipse">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文本框 22">
            <a:extLst>
              <a:ext uri="{FF2B5EF4-FFF2-40B4-BE49-F238E27FC236}">
                <a16:creationId xmlns:a16="http://schemas.microsoft.com/office/drawing/2014/main" id="{11295CFA-DBDD-9949-A2B6-01F50274D318}"/>
              </a:ext>
            </a:extLst>
          </p:cNvPr>
          <p:cNvSpPr txBox="1"/>
          <p:nvPr/>
        </p:nvSpPr>
        <p:spPr>
          <a:xfrm>
            <a:off x="7448663" y="2513546"/>
            <a:ext cx="1704313" cy="156966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005984"/>
                </a:solidFill>
                <a:effectLst/>
                <a:uLnTx/>
                <a:uFillTx/>
                <a:cs typeface="+mn-ea"/>
                <a:sym typeface="+mn-lt"/>
              </a:rPr>
              <a:t>03</a:t>
            </a:r>
            <a:endParaRPr kumimoji="0" lang="zh-CN" altLang="en-US" sz="9600" b="1" i="0" u="none" strike="noStrike" kern="1200" cap="none" spc="0" normalizeH="0" baseline="0" noProof="0" dirty="0">
              <a:ln>
                <a:noFill/>
              </a:ln>
              <a:solidFill>
                <a:srgbClr val="005984"/>
              </a:solidFill>
              <a:effectLst/>
              <a:uLnTx/>
              <a:uFillTx/>
              <a:cs typeface="+mn-ea"/>
              <a:sym typeface="+mn-lt"/>
            </a:endParaRPr>
          </a:p>
        </p:txBody>
      </p:sp>
      <p:sp>
        <p:nvSpPr>
          <p:cNvPr id="24" name="矩形 8">
            <a:extLst>
              <a:ext uri="{FF2B5EF4-FFF2-40B4-BE49-F238E27FC236}">
                <a16:creationId xmlns:a16="http://schemas.microsoft.com/office/drawing/2014/main" id="{E0B71D8D-5C7E-094C-9CF6-571A1A9457A0}"/>
              </a:ext>
            </a:extLst>
          </p:cNvPr>
          <p:cNvSpPr/>
          <p:nvPr/>
        </p:nvSpPr>
        <p:spPr>
          <a:xfrm>
            <a:off x="1649075" y="2516417"/>
            <a:ext cx="3619866" cy="584775"/>
          </a:xfrm>
          <a:prstGeom prst="rect">
            <a:avLst/>
          </a:prstGeom>
        </p:spPr>
        <p:txBody>
          <a:bodyPr wrap="square">
            <a:spAutoFit/>
          </a:bodyPr>
          <a:lstStyle/>
          <a:p>
            <a:pPr algn="dist"/>
            <a:r>
              <a:rPr lang="zh-CN" altLang="en-US" sz="3200" b="1" spc="600" dirty="0">
                <a:solidFill>
                  <a:schemeClr val="tx1">
                    <a:lumMod val="65000"/>
                    <a:lumOff val="35000"/>
                  </a:schemeClr>
                </a:solidFill>
                <a:cs typeface="+mn-ea"/>
                <a:sym typeface="+mn-lt"/>
              </a:rPr>
              <a:t>遇到困难</a:t>
            </a:r>
            <a:endParaRPr kumimoji="1" lang="zh-CN" altLang="en-US" sz="3200" b="1" spc="600" dirty="0">
              <a:solidFill>
                <a:schemeClr val="tx1">
                  <a:lumMod val="65000"/>
                  <a:lumOff val="35000"/>
                </a:schemeClr>
              </a:solidFill>
              <a:cs typeface="+mn-ea"/>
              <a:sym typeface="+mn-lt"/>
            </a:endParaRPr>
          </a:p>
        </p:txBody>
      </p:sp>
      <p:sp>
        <p:nvSpPr>
          <p:cNvPr id="25" name="文本框 24">
            <a:extLst>
              <a:ext uri="{FF2B5EF4-FFF2-40B4-BE49-F238E27FC236}">
                <a16:creationId xmlns:a16="http://schemas.microsoft.com/office/drawing/2014/main" id="{864AAFC8-C7FC-4547-B752-59057EB16B2F}"/>
              </a:ext>
            </a:extLst>
          </p:cNvPr>
          <p:cNvSpPr txBox="1"/>
          <p:nvPr/>
        </p:nvSpPr>
        <p:spPr>
          <a:xfrm>
            <a:off x="1649075" y="3093040"/>
            <a:ext cx="4394215" cy="338554"/>
          </a:xfrm>
          <a:prstGeom prst="rect">
            <a:avLst/>
          </a:prstGeom>
          <a:noFill/>
        </p:spPr>
        <p:txBody>
          <a:bodyPr wrap="square" rtlCol="0">
            <a:spAutoFit/>
          </a:bodyPr>
          <a:lstStyle/>
          <a:p>
            <a:r>
              <a:rPr lang="en-US" altLang="zh-CN" sz="1600" dirty="0">
                <a:solidFill>
                  <a:schemeClr val="bg1">
                    <a:lumMod val="85000"/>
                  </a:schemeClr>
                </a:solidFill>
                <a:cs typeface="+mn-ea"/>
                <a:sym typeface="+mn-lt"/>
              </a:rPr>
              <a:t>PLEASE ADD YOUR TITTLE HERE</a:t>
            </a:r>
            <a:endParaRPr lang="zh-CN" altLang="en-US" sz="1600" dirty="0">
              <a:solidFill>
                <a:schemeClr val="bg1">
                  <a:lumMod val="85000"/>
                </a:schemeClr>
              </a:solidFill>
              <a:cs typeface="+mn-ea"/>
              <a:sym typeface="+mn-lt"/>
            </a:endParaRPr>
          </a:p>
        </p:txBody>
      </p:sp>
      <p:sp>
        <p:nvSpPr>
          <p:cNvPr id="26" name="TextBox 24">
            <a:extLst>
              <a:ext uri="{FF2B5EF4-FFF2-40B4-BE49-F238E27FC236}">
                <a16:creationId xmlns:a16="http://schemas.microsoft.com/office/drawing/2014/main" id="{9C4BC2BB-E639-114A-8583-B593D13C0058}"/>
              </a:ext>
            </a:extLst>
          </p:cNvPr>
          <p:cNvSpPr txBox="1"/>
          <p:nvPr/>
        </p:nvSpPr>
        <p:spPr>
          <a:xfrm>
            <a:off x="1649075" y="3532866"/>
            <a:ext cx="3962401" cy="1200312"/>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ct val="150000"/>
              </a:lnSpc>
              <a:spcBef>
                <a:spcPts val="0"/>
              </a:spcBef>
              <a:spcAft>
                <a:spcPts val="0"/>
              </a:spcAft>
              <a:buClrTx/>
              <a:buSzTx/>
              <a:buFontTx/>
              <a:buNone/>
              <a:tabLst/>
              <a:defRPr/>
            </a:pPr>
            <a:r>
              <a:rPr lang="zh-CN" altLang="en-US" sz="1200" dirty="0">
                <a:solidFill>
                  <a:schemeClr val="bg1">
                    <a:lumMod val="50000"/>
                  </a:schemeClr>
                </a:solidFill>
                <a:cs typeface="+mn-ea"/>
                <a:sym typeface="+mn-lt"/>
              </a:rPr>
              <a:t>请在此处添加具体内容，文字尽量言简意赅，简单说明即可，不必过于繁琐，注意板面美观度。请在此处添加具体内容，文字尽量言简意赅，简单说明即可，不必过于繁琐，注意板面美观度。</a:t>
            </a:r>
            <a:endParaRPr kumimoji="0" lang="zh-CN" altLang="en-US" sz="1200" b="0" i="0" u="none" strike="noStrike" kern="1200" cap="none" spc="0" normalizeH="0" baseline="0" noProof="0" dirty="0">
              <a:ln>
                <a:noFill/>
              </a:ln>
              <a:solidFill>
                <a:schemeClr val="bg1">
                  <a:lumMod val="50000"/>
                </a:schemeClr>
              </a:solidFill>
              <a:effectLst/>
              <a:uLnTx/>
              <a:uFillTx/>
              <a:cs typeface="+mn-ea"/>
              <a:sym typeface="+mn-lt"/>
            </a:endParaRPr>
          </a:p>
        </p:txBody>
      </p:sp>
      <p:pic>
        <p:nvPicPr>
          <p:cNvPr id="19" name="图形 18">
            <a:extLst>
              <a:ext uri="{FF2B5EF4-FFF2-40B4-BE49-F238E27FC236}">
                <a16:creationId xmlns:a16="http://schemas.microsoft.com/office/drawing/2014/main" id="{F501BC5E-5A3A-4B41-85C3-406B8CD7DA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98591" y="-545527"/>
            <a:ext cx="2652254" cy="2364226"/>
          </a:xfrm>
          <a:prstGeom prst="rect">
            <a:avLst/>
          </a:prstGeom>
        </p:spPr>
      </p:pic>
      <p:pic>
        <p:nvPicPr>
          <p:cNvPr id="20" name="图形 19">
            <a:extLst>
              <a:ext uri="{FF2B5EF4-FFF2-40B4-BE49-F238E27FC236}">
                <a16:creationId xmlns:a16="http://schemas.microsoft.com/office/drawing/2014/main" id="{0A9E2E52-DFEC-48FD-9864-1A07AB3ADD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88416" y="5855757"/>
            <a:ext cx="1228725" cy="1095375"/>
          </a:xfrm>
          <a:prstGeom prst="rect">
            <a:avLst/>
          </a:prstGeom>
        </p:spPr>
      </p:pic>
    </p:spTree>
    <p:extLst>
      <p:ext uri="{BB962C8B-B14F-4D97-AF65-F5344CB8AC3E}">
        <p14:creationId xmlns:p14="http://schemas.microsoft.com/office/powerpoint/2010/main" val="4040430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3000"/>
                            </p:stCondLst>
                            <p:childTnLst>
                              <p:par>
                                <p:cTn id="9" presetID="42"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anim calcmode="lin" valueType="num">
                                      <p:cBhvr>
                                        <p:cTn id="12" dur="500" fill="hold"/>
                                        <p:tgtEl>
                                          <p:spTgt spid="23"/>
                                        </p:tgtEl>
                                        <p:attrNameLst>
                                          <p:attrName>ppt_x</p:attrName>
                                        </p:attrNameLst>
                                      </p:cBhvr>
                                      <p:tavLst>
                                        <p:tav tm="0">
                                          <p:val>
                                            <p:strVal val="#ppt_x"/>
                                          </p:val>
                                        </p:tav>
                                        <p:tav tm="100000">
                                          <p:val>
                                            <p:strVal val="#ppt_x"/>
                                          </p:val>
                                        </p:tav>
                                      </p:tavLst>
                                    </p:anim>
                                    <p:anim calcmode="lin" valueType="num">
                                      <p:cBhvr>
                                        <p:cTn id="1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par>
                                <p:cTn id="21" presetID="22" presetClass="entr" presetSubtype="8"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a:extLst>
              <a:ext uri="{FF2B5EF4-FFF2-40B4-BE49-F238E27FC236}">
                <a16:creationId xmlns:a16="http://schemas.microsoft.com/office/drawing/2014/main" id="{9ACB66F5-9426-4A0D-9A48-0212E223F7C4}"/>
              </a:ext>
            </a:extLst>
          </p:cNvPr>
          <p:cNvGrpSpPr/>
          <p:nvPr/>
        </p:nvGrpSpPr>
        <p:grpSpPr>
          <a:xfrm>
            <a:off x="1572895" y="2012950"/>
            <a:ext cx="9045575" cy="3714115"/>
            <a:chOff x="2477" y="3170"/>
            <a:chExt cx="14245" cy="5849"/>
          </a:xfrm>
        </p:grpSpPr>
        <p:grpSp>
          <p:nvGrpSpPr>
            <p:cNvPr id="85" name="组合 84">
              <a:extLst>
                <a:ext uri="{FF2B5EF4-FFF2-40B4-BE49-F238E27FC236}">
                  <a16:creationId xmlns:a16="http://schemas.microsoft.com/office/drawing/2014/main" id="{D057F62D-8811-4190-9FCB-38DEE80A2FE7}"/>
                </a:ext>
              </a:extLst>
            </p:cNvPr>
            <p:cNvGrpSpPr/>
            <p:nvPr/>
          </p:nvGrpSpPr>
          <p:grpSpPr>
            <a:xfrm>
              <a:off x="10754" y="3170"/>
              <a:ext cx="5967" cy="1107"/>
              <a:chOff x="11347" y="3326"/>
              <a:chExt cx="5805" cy="1077"/>
            </a:xfrm>
          </p:grpSpPr>
          <p:sp>
            <p:nvSpPr>
              <p:cNvPr id="106" name="Rectangle 60">
                <a:extLst>
                  <a:ext uri="{FF2B5EF4-FFF2-40B4-BE49-F238E27FC236}">
                    <a16:creationId xmlns:a16="http://schemas.microsoft.com/office/drawing/2014/main" id="{09785826-63E8-4167-A40E-C1DA3B0A3445}"/>
                  </a:ext>
                </a:extLst>
              </p:cNvPr>
              <p:cNvSpPr/>
              <p:nvPr/>
            </p:nvSpPr>
            <p:spPr>
              <a:xfrm>
                <a:off x="12248" y="3326"/>
                <a:ext cx="2429" cy="376"/>
              </a:xfrm>
              <a:prstGeom prst="rect">
                <a:avLst/>
              </a:prstGeom>
            </p:spPr>
            <p:txBody>
              <a:bodyPr wrap="square" lIns="0" tIns="0" rIns="0" bIns="0">
                <a:spAutoFit/>
              </a:bodyPr>
              <a:lstStyle/>
              <a:p>
                <a:pPr algn="l"/>
                <a:r>
                  <a:rPr lang="zh-CN" altLang="en-US" sz="1600" dirty="0">
                    <a:solidFill>
                      <a:schemeClr val="tx1">
                        <a:lumMod val="50000"/>
                        <a:lumOff val="50000"/>
                      </a:schemeClr>
                    </a:solidFill>
                    <a:cs typeface="+mn-ea"/>
                    <a:sym typeface="+mn-lt"/>
                  </a:rPr>
                  <a:t>输入标题文本</a:t>
                </a:r>
              </a:p>
            </p:txBody>
          </p:sp>
          <p:sp>
            <p:nvSpPr>
              <p:cNvPr id="107" name="TextBox 59">
                <a:extLst>
                  <a:ext uri="{FF2B5EF4-FFF2-40B4-BE49-F238E27FC236}">
                    <a16:creationId xmlns:a16="http://schemas.microsoft.com/office/drawing/2014/main" id="{8BA1BAB7-0BAE-4E20-A7C0-4541DB8D5B8E}"/>
                  </a:ext>
                </a:extLst>
              </p:cNvPr>
              <p:cNvSpPr txBox="1"/>
              <p:nvPr/>
            </p:nvSpPr>
            <p:spPr>
              <a:xfrm>
                <a:off x="12248" y="3804"/>
                <a:ext cx="4904" cy="599"/>
              </a:xfrm>
              <a:prstGeom prst="rect">
                <a:avLst/>
              </a:prstGeom>
              <a:noFill/>
            </p:spPr>
            <p:txBody>
              <a:bodyPr wrap="square" lIns="0" tIns="0" rIns="0" bIns="0" rtlCol="0">
                <a:spAutoFit/>
              </a:bodyPr>
              <a:lstStyle/>
              <a:p>
                <a:pPr algn="l" defTabSz="1219200">
                  <a:lnSpc>
                    <a:spcPct val="150000"/>
                  </a:lnSpc>
                  <a:spcBef>
                    <a:spcPts val="20"/>
                  </a:spcBef>
                  <a:spcAft>
                    <a:spcPts val="0"/>
                  </a:spcAft>
                  <a:defRPr/>
                </a:pPr>
                <a:r>
                  <a:rPr lang="zh-CN" sz="900" dirty="0">
                    <a:solidFill>
                      <a:schemeClr val="tx1">
                        <a:lumMod val="50000"/>
                        <a:lumOff val="50000"/>
                      </a:schemeClr>
                    </a:solidFill>
                    <a:cs typeface="+mn-ea"/>
                    <a:sym typeface="+mn-lt"/>
                  </a:rPr>
                  <a:t>请输入您的内容，文字可修改， 大小可调节。请输入您的内容，文字可修改，大小可调节。请输入您的内容，</a:t>
                </a:r>
                <a:endParaRPr lang="zh-CN" altLang="zh-CN" sz="900" dirty="0">
                  <a:solidFill>
                    <a:schemeClr val="tx1">
                      <a:lumMod val="50000"/>
                      <a:lumOff val="50000"/>
                    </a:schemeClr>
                  </a:solidFill>
                  <a:cs typeface="+mn-ea"/>
                  <a:sym typeface="+mn-lt"/>
                </a:endParaRPr>
              </a:p>
            </p:txBody>
          </p:sp>
          <p:sp>
            <p:nvSpPr>
              <p:cNvPr id="108" name="Freeform 387">
                <a:extLst>
                  <a:ext uri="{FF2B5EF4-FFF2-40B4-BE49-F238E27FC236}">
                    <a16:creationId xmlns:a16="http://schemas.microsoft.com/office/drawing/2014/main" id="{586E05F4-2CFD-41D9-9E5B-957FE3D859AA}"/>
                  </a:ext>
                </a:extLst>
              </p:cNvPr>
              <p:cNvSpPr>
                <a:spLocks noEditPoints="1"/>
              </p:cNvSpPr>
              <p:nvPr/>
            </p:nvSpPr>
            <p:spPr bwMode="auto">
              <a:xfrm>
                <a:off x="11347" y="3510"/>
                <a:ext cx="587" cy="690"/>
              </a:xfrm>
              <a:custGeom>
                <a:avLst/>
                <a:gdLst/>
                <a:ahLst/>
                <a:cxnLst>
                  <a:cxn ang="0">
                    <a:pos x="88900" y="107950"/>
                  </a:cxn>
                  <a:cxn ang="0">
                    <a:pos x="44450" y="107950"/>
                  </a:cxn>
                  <a:cxn ang="0">
                    <a:pos x="31750" y="111125"/>
                  </a:cxn>
                  <a:cxn ang="0">
                    <a:pos x="12700" y="139700"/>
                  </a:cxn>
                  <a:cxn ang="0">
                    <a:pos x="12700" y="146050"/>
                  </a:cxn>
                  <a:cxn ang="0">
                    <a:pos x="120650" y="146050"/>
                  </a:cxn>
                  <a:cxn ang="0">
                    <a:pos x="120650" y="139700"/>
                  </a:cxn>
                  <a:cxn ang="0">
                    <a:pos x="104775" y="114300"/>
                  </a:cxn>
                  <a:cxn ang="0">
                    <a:pos x="101600" y="111125"/>
                  </a:cxn>
                  <a:cxn ang="0">
                    <a:pos x="95250" y="107950"/>
                  </a:cxn>
                  <a:cxn ang="0">
                    <a:pos x="88900" y="107950"/>
                  </a:cxn>
                  <a:cxn ang="0">
                    <a:pos x="92075" y="95250"/>
                  </a:cxn>
                  <a:cxn ang="0">
                    <a:pos x="92075" y="95250"/>
                  </a:cxn>
                  <a:cxn ang="0">
                    <a:pos x="98425" y="95250"/>
                  </a:cxn>
                  <a:cxn ang="0">
                    <a:pos x="104775" y="98425"/>
                  </a:cxn>
                  <a:cxn ang="0">
                    <a:pos x="133350" y="139700"/>
                  </a:cxn>
                  <a:cxn ang="0">
                    <a:pos x="133350" y="149225"/>
                  </a:cxn>
                  <a:cxn ang="0">
                    <a:pos x="127000" y="155575"/>
                  </a:cxn>
                  <a:cxn ang="0">
                    <a:pos x="127000" y="155575"/>
                  </a:cxn>
                  <a:cxn ang="0">
                    <a:pos x="6350" y="155575"/>
                  </a:cxn>
                  <a:cxn ang="0">
                    <a:pos x="0" y="149225"/>
                  </a:cxn>
                  <a:cxn ang="0">
                    <a:pos x="0" y="149225"/>
                  </a:cxn>
                  <a:cxn ang="0">
                    <a:pos x="0" y="139700"/>
                  </a:cxn>
                  <a:cxn ang="0">
                    <a:pos x="25400" y="98425"/>
                  </a:cxn>
                  <a:cxn ang="0">
                    <a:pos x="38100" y="95250"/>
                  </a:cxn>
                  <a:cxn ang="0">
                    <a:pos x="12700" y="50800"/>
                  </a:cxn>
                  <a:cxn ang="0">
                    <a:pos x="66675" y="0"/>
                  </a:cxn>
                  <a:cxn ang="0">
                    <a:pos x="117475" y="50800"/>
                  </a:cxn>
                  <a:cxn ang="0">
                    <a:pos x="92075" y="95250"/>
                  </a:cxn>
                  <a:cxn ang="0">
                    <a:pos x="66675" y="9525"/>
                  </a:cxn>
                  <a:cxn ang="0">
                    <a:pos x="66675" y="9525"/>
                  </a:cxn>
                  <a:cxn ang="0">
                    <a:pos x="28575" y="34925"/>
                  </a:cxn>
                  <a:cxn ang="0">
                    <a:pos x="25400" y="50800"/>
                  </a:cxn>
                  <a:cxn ang="0">
                    <a:pos x="50800" y="88900"/>
                  </a:cxn>
                  <a:cxn ang="0">
                    <a:pos x="82550" y="88900"/>
                  </a:cxn>
                  <a:cxn ang="0">
                    <a:pos x="104775" y="50800"/>
                  </a:cxn>
                  <a:cxn ang="0">
                    <a:pos x="66675" y="9525"/>
                  </a:cxn>
                </a:cxnLst>
                <a:rect l="0" t="0" r="0" b="0"/>
                <a:pathLst>
                  <a:path w="42" h="49">
                    <a:moveTo>
                      <a:pt x="28" y="34"/>
                    </a:moveTo>
                    <a:cubicBezTo>
                      <a:pt x="14" y="34"/>
                      <a:pt x="14" y="34"/>
                      <a:pt x="14" y="34"/>
                    </a:cubicBezTo>
                    <a:cubicBezTo>
                      <a:pt x="12" y="34"/>
                      <a:pt x="11" y="34"/>
                      <a:pt x="10" y="35"/>
                    </a:cubicBezTo>
                    <a:cubicBezTo>
                      <a:pt x="6" y="36"/>
                      <a:pt x="4" y="40"/>
                      <a:pt x="4" y="44"/>
                    </a:cubicBezTo>
                    <a:cubicBezTo>
                      <a:pt x="4" y="46"/>
                      <a:pt x="4" y="46"/>
                      <a:pt x="4" y="46"/>
                    </a:cubicBezTo>
                    <a:cubicBezTo>
                      <a:pt x="38" y="46"/>
                      <a:pt x="38" y="46"/>
                      <a:pt x="38" y="46"/>
                    </a:cubicBezTo>
                    <a:cubicBezTo>
                      <a:pt x="38" y="44"/>
                      <a:pt x="38" y="44"/>
                      <a:pt x="38" y="44"/>
                    </a:cubicBezTo>
                    <a:cubicBezTo>
                      <a:pt x="38" y="41"/>
                      <a:pt x="36" y="37"/>
                      <a:pt x="33" y="36"/>
                    </a:cubicBezTo>
                    <a:cubicBezTo>
                      <a:pt x="33" y="35"/>
                      <a:pt x="32" y="35"/>
                      <a:pt x="32" y="35"/>
                    </a:cubicBezTo>
                    <a:cubicBezTo>
                      <a:pt x="31" y="34"/>
                      <a:pt x="31" y="34"/>
                      <a:pt x="30" y="34"/>
                    </a:cubicBezTo>
                    <a:cubicBezTo>
                      <a:pt x="29" y="34"/>
                      <a:pt x="29" y="34"/>
                      <a:pt x="28" y="34"/>
                    </a:cubicBezTo>
                    <a:close/>
                    <a:moveTo>
                      <a:pt x="29" y="30"/>
                    </a:moveTo>
                    <a:cubicBezTo>
                      <a:pt x="29" y="30"/>
                      <a:pt x="29" y="30"/>
                      <a:pt x="29" y="30"/>
                    </a:cubicBezTo>
                    <a:cubicBezTo>
                      <a:pt x="30" y="30"/>
                      <a:pt x="30" y="30"/>
                      <a:pt x="31" y="30"/>
                    </a:cubicBezTo>
                    <a:cubicBezTo>
                      <a:pt x="32" y="31"/>
                      <a:pt x="32" y="31"/>
                      <a:pt x="33" y="31"/>
                    </a:cubicBezTo>
                    <a:cubicBezTo>
                      <a:pt x="38" y="33"/>
                      <a:pt x="42" y="38"/>
                      <a:pt x="42" y="44"/>
                    </a:cubicBezTo>
                    <a:cubicBezTo>
                      <a:pt x="42" y="47"/>
                      <a:pt x="42" y="47"/>
                      <a:pt x="42" y="47"/>
                    </a:cubicBezTo>
                    <a:cubicBezTo>
                      <a:pt x="42" y="48"/>
                      <a:pt x="41" y="49"/>
                      <a:pt x="40" y="49"/>
                    </a:cubicBezTo>
                    <a:cubicBezTo>
                      <a:pt x="40" y="49"/>
                      <a:pt x="40" y="49"/>
                      <a:pt x="40" y="49"/>
                    </a:cubicBezTo>
                    <a:cubicBezTo>
                      <a:pt x="2" y="49"/>
                      <a:pt x="2" y="49"/>
                      <a:pt x="2" y="49"/>
                    </a:cubicBezTo>
                    <a:cubicBezTo>
                      <a:pt x="1" y="49"/>
                      <a:pt x="0" y="48"/>
                      <a:pt x="0" y="47"/>
                    </a:cubicBezTo>
                    <a:cubicBezTo>
                      <a:pt x="0" y="47"/>
                      <a:pt x="0" y="47"/>
                      <a:pt x="0" y="47"/>
                    </a:cubicBezTo>
                    <a:cubicBezTo>
                      <a:pt x="0" y="44"/>
                      <a:pt x="0" y="44"/>
                      <a:pt x="0" y="44"/>
                    </a:cubicBezTo>
                    <a:cubicBezTo>
                      <a:pt x="0" y="38"/>
                      <a:pt x="3" y="33"/>
                      <a:pt x="8" y="31"/>
                    </a:cubicBezTo>
                    <a:cubicBezTo>
                      <a:pt x="10" y="31"/>
                      <a:pt x="11" y="30"/>
                      <a:pt x="12" y="30"/>
                    </a:cubicBezTo>
                    <a:cubicBezTo>
                      <a:pt x="7" y="27"/>
                      <a:pt x="4" y="22"/>
                      <a:pt x="4" y="16"/>
                    </a:cubicBezTo>
                    <a:cubicBezTo>
                      <a:pt x="4" y="7"/>
                      <a:pt x="12" y="0"/>
                      <a:pt x="21" y="0"/>
                    </a:cubicBezTo>
                    <a:cubicBezTo>
                      <a:pt x="30" y="0"/>
                      <a:pt x="37" y="7"/>
                      <a:pt x="37" y="16"/>
                    </a:cubicBezTo>
                    <a:cubicBezTo>
                      <a:pt x="37" y="22"/>
                      <a:pt x="34" y="27"/>
                      <a:pt x="29" y="30"/>
                    </a:cubicBezTo>
                    <a:close/>
                    <a:moveTo>
                      <a:pt x="21" y="3"/>
                    </a:moveTo>
                    <a:cubicBezTo>
                      <a:pt x="21" y="3"/>
                      <a:pt x="21" y="3"/>
                      <a:pt x="21" y="3"/>
                    </a:cubicBezTo>
                    <a:cubicBezTo>
                      <a:pt x="16" y="3"/>
                      <a:pt x="11" y="6"/>
                      <a:pt x="9" y="11"/>
                    </a:cubicBezTo>
                    <a:cubicBezTo>
                      <a:pt x="9" y="13"/>
                      <a:pt x="8" y="14"/>
                      <a:pt x="8" y="16"/>
                    </a:cubicBezTo>
                    <a:cubicBezTo>
                      <a:pt x="8" y="21"/>
                      <a:pt x="11" y="26"/>
                      <a:pt x="16" y="28"/>
                    </a:cubicBezTo>
                    <a:cubicBezTo>
                      <a:pt x="19" y="29"/>
                      <a:pt x="23" y="29"/>
                      <a:pt x="26" y="28"/>
                    </a:cubicBezTo>
                    <a:cubicBezTo>
                      <a:pt x="30" y="26"/>
                      <a:pt x="33" y="21"/>
                      <a:pt x="33" y="16"/>
                    </a:cubicBezTo>
                    <a:cubicBezTo>
                      <a:pt x="33" y="9"/>
                      <a:pt x="28" y="3"/>
                      <a:pt x="21" y="3"/>
                    </a:cubicBezTo>
                    <a:close/>
                  </a:path>
                </a:pathLst>
              </a:custGeom>
              <a:solidFill>
                <a:schemeClr val="bg1">
                  <a:lumMod val="50000"/>
                </a:schemeClr>
              </a:solidFill>
              <a:ln>
                <a:noFill/>
              </a:ln>
              <a:effectLst/>
            </p:spPr>
            <p:txBody>
              <a:bodyPr wrap="square" lIns="19050" tIns="19050" rIns="19050" bIns="19050" anchor="ctr">
                <a:noAutofit/>
              </a:bodyPr>
              <a:lstStyle/>
              <a:p>
                <a:pPr lvl="0" algn="ctr" defTabSz="228600" fontAlgn="base" hangingPunct="0">
                  <a:buClrTx/>
                  <a:buSzTx/>
                  <a:buFontTx/>
                  <a:defRPr/>
                </a:pPr>
                <a:endParaRPr lang="en-US" sz="1500" noProof="0">
                  <a:ln>
                    <a:noFill/>
                  </a:ln>
                  <a:solidFill>
                    <a:srgbClr val="FFFFFF"/>
                  </a:solidFill>
                  <a:effectLst>
                    <a:outerShdw blurRad="38100" dist="38100" dir="2700000" algn="tl">
                      <a:srgbClr val="000000"/>
                    </a:outerShdw>
                  </a:effectLst>
                  <a:uLnTx/>
                  <a:uFillTx/>
                  <a:cs typeface="+mn-ea"/>
                  <a:sym typeface="+mn-lt"/>
                </a:endParaRPr>
              </a:p>
            </p:txBody>
          </p:sp>
        </p:grpSp>
        <p:grpSp>
          <p:nvGrpSpPr>
            <p:cNvPr id="86" name="组合 85">
              <a:extLst>
                <a:ext uri="{FF2B5EF4-FFF2-40B4-BE49-F238E27FC236}">
                  <a16:creationId xmlns:a16="http://schemas.microsoft.com/office/drawing/2014/main" id="{6D97F64F-959A-4D77-91E5-735AE149BE79}"/>
                </a:ext>
              </a:extLst>
            </p:cNvPr>
            <p:cNvGrpSpPr/>
            <p:nvPr/>
          </p:nvGrpSpPr>
          <p:grpSpPr>
            <a:xfrm>
              <a:off x="2477" y="4498"/>
              <a:ext cx="5701" cy="4473"/>
              <a:chOff x="3389" y="3614"/>
              <a:chExt cx="6549" cy="5137"/>
            </a:xfrm>
          </p:grpSpPr>
          <p:sp>
            <p:nvSpPr>
              <p:cNvPr id="103" name="梯形 102">
                <a:extLst>
                  <a:ext uri="{FF2B5EF4-FFF2-40B4-BE49-F238E27FC236}">
                    <a16:creationId xmlns:a16="http://schemas.microsoft.com/office/drawing/2014/main" id="{B5BA6115-C476-4C21-86D9-F9D98BD70954}"/>
                  </a:ext>
                </a:extLst>
              </p:cNvPr>
              <p:cNvSpPr/>
              <p:nvPr/>
            </p:nvSpPr>
            <p:spPr>
              <a:xfrm rot="5400000">
                <a:off x="2175" y="4828"/>
                <a:ext cx="5137" cy="2709"/>
              </a:xfrm>
              <a:prstGeom prst="trapezoid">
                <a:avLst>
                  <a:gd name="adj" fmla="val 28357"/>
                </a:avLst>
              </a:prstGeom>
              <a:solidFill>
                <a:srgbClr val="00598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dirty="0">
                  <a:cs typeface="+mn-ea"/>
                  <a:sym typeface="+mn-lt"/>
                </a:endParaRPr>
              </a:p>
            </p:txBody>
          </p:sp>
          <p:sp>
            <p:nvSpPr>
              <p:cNvPr id="104" name="梯形 103">
                <a:extLst>
                  <a:ext uri="{FF2B5EF4-FFF2-40B4-BE49-F238E27FC236}">
                    <a16:creationId xmlns:a16="http://schemas.microsoft.com/office/drawing/2014/main" id="{4CC5398E-C91F-473B-A67F-DF40D16135A0}"/>
                  </a:ext>
                </a:extLst>
              </p:cNvPr>
              <p:cNvSpPr/>
              <p:nvPr/>
            </p:nvSpPr>
            <p:spPr>
              <a:xfrm rot="5400000">
                <a:off x="5521" y="5114"/>
                <a:ext cx="3539" cy="2127"/>
              </a:xfrm>
              <a:prstGeom prst="trapezoid">
                <a:avLst>
                  <a:gd name="adj" fmla="val 24263"/>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cs typeface="+mn-ea"/>
                  <a:sym typeface="+mn-lt"/>
                </a:endParaRPr>
              </a:p>
            </p:txBody>
          </p:sp>
          <p:sp>
            <p:nvSpPr>
              <p:cNvPr id="105" name="梯形 104">
                <a:extLst>
                  <a:ext uri="{FF2B5EF4-FFF2-40B4-BE49-F238E27FC236}">
                    <a16:creationId xmlns:a16="http://schemas.microsoft.com/office/drawing/2014/main" id="{D04C3CF2-1499-4918-8DE9-8054CE812713}"/>
                  </a:ext>
                </a:extLst>
              </p:cNvPr>
              <p:cNvSpPr/>
              <p:nvPr/>
            </p:nvSpPr>
            <p:spPr>
              <a:xfrm rot="5400000">
                <a:off x="8001" y="5450"/>
                <a:ext cx="2420" cy="1454"/>
              </a:xfrm>
              <a:prstGeom prst="trapezoid">
                <a:avLst>
                  <a:gd name="adj" fmla="val 24263"/>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cs typeface="+mn-ea"/>
                  <a:sym typeface="+mn-lt"/>
                </a:endParaRPr>
              </a:p>
            </p:txBody>
          </p:sp>
        </p:grpSp>
        <p:grpSp>
          <p:nvGrpSpPr>
            <p:cNvPr id="87" name="组合 86">
              <a:extLst>
                <a:ext uri="{FF2B5EF4-FFF2-40B4-BE49-F238E27FC236}">
                  <a16:creationId xmlns:a16="http://schemas.microsoft.com/office/drawing/2014/main" id="{E21C4334-6676-40B7-85D7-A84D9957A589}"/>
                </a:ext>
              </a:extLst>
            </p:cNvPr>
            <p:cNvGrpSpPr/>
            <p:nvPr/>
          </p:nvGrpSpPr>
          <p:grpSpPr>
            <a:xfrm>
              <a:off x="5978" y="5087"/>
              <a:ext cx="4406" cy="1027"/>
              <a:chOff x="7219" y="3638"/>
              <a:chExt cx="4086" cy="728"/>
            </a:xfrm>
          </p:grpSpPr>
          <p:cxnSp>
            <p:nvCxnSpPr>
              <p:cNvPr id="101" name="肘形连接符 6">
                <a:extLst>
                  <a:ext uri="{FF2B5EF4-FFF2-40B4-BE49-F238E27FC236}">
                    <a16:creationId xmlns:a16="http://schemas.microsoft.com/office/drawing/2014/main" id="{0E1534CB-9709-4B71-9DCD-2E21BBD0067D}"/>
                  </a:ext>
                </a:extLst>
              </p:cNvPr>
              <p:cNvCxnSpPr/>
              <p:nvPr/>
            </p:nvCxnSpPr>
            <p:spPr>
              <a:xfrm>
                <a:off x="7224" y="3648"/>
                <a:ext cx="4081" cy="718"/>
              </a:xfrm>
              <a:prstGeom prst="bentConnector3">
                <a:avLst>
                  <a:gd name="adj1" fmla="val 68335"/>
                </a:avLst>
              </a:prstGeom>
              <a:ln w="19050">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54DCBE72-673D-4E9F-98DC-1B105D165ED2}"/>
                  </a:ext>
                </a:extLst>
              </p:cNvPr>
              <p:cNvCxnSpPr/>
              <p:nvPr/>
            </p:nvCxnSpPr>
            <p:spPr>
              <a:xfrm>
                <a:off x="7219" y="3638"/>
                <a:ext cx="0" cy="22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8" name="肘形连接符 12">
              <a:extLst>
                <a:ext uri="{FF2B5EF4-FFF2-40B4-BE49-F238E27FC236}">
                  <a16:creationId xmlns:a16="http://schemas.microsoft.com/office/drawing/2014/main" id="{CE81099D-28F1-403F-88C1-2A54479C7892}"/>
                </a:ext>
              </a:extLst>
            </p:cNvPr>
            <p:cNvCxnSpPr>
              <a:endCxn id="103" idx="1"/>
            </p:cNvCxnSpPr>
            <p:nvPr/>
          </p:nvCxnSpPr>
          <p:spPr>
            <a:xfrm rot="10800000" flipV="1">
              <a:off x="3708" y="3694"/>
              <a:ext cx="6676" cy="1137"/>
            </a:xfrm>
            <a:prstGeom prst="bentConnector2">
              <a:avLst/>
            </a:prstGeom>
            <a:ln w="19050">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9" name="肘形连接符 14">
              <a:extLst>
                <a:ext uri="{FF2B5EF4-FFF2-40B4-BE49-F238E27FC236}">
                  <a16:creationId xmlns:a16="http://schemas.microsoft.com/office/drawing/2014/main" id="{4B8ABFD9-CE86-48BD-8C30-CD65DCB8040A}"/>
                </a:ext>
              </a:extLst>
            </p:cNvPr>
            <p:cNvCxnSpPr/>
            <p:nvPr/>
          </p:nvCxnSpPr>
          <p:spPr>
            <a:xfrm rot="10800000">
              <a:off x="7566" y="7603"/>
              <a:ext cx="2818" cy="946"/>
            </a:xfrm>
            <a:prstGeom prst="bentConnector3">
              <a:avLst>
                <a:gd name="adj1" fmla="val 99503"/>
              </a:avLst>
            </a:prstGeom>
            <a:ln w="19050">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90" name="组合 89">
              <a:extLst>
                <a:ext uri="{FF2B5EF4-FFF2-40B4-BE49-F238E27FC236}">
                  <a16:creationId xmlns:a16="http://schemas.microsoft.com/office/drawing/2014/main" id="{A5E05078-50DB-40E7-ABCB-139069BA0CB8}"/>
                </a:ext>
              </a:extLst>
            </p:cNvPr>
            <p:cNvGrpSpPr/>
            <p:nvPr/>
          </p:nvGrpSpPr>
          <p:grpSpPr>
            <a:xfrm>
              <a:off x="10709" y="5541"/>
              <a:ext cx="6013" cy="1120"/>
              <a:chOff x="11303" y="5576"/>
              <a:chExt cx="5849" cy="1090"/>
            </a:xfrm>
          </p:grpSpPr>
          <p:sp>
            <p:nvSpPr>
              <p:cNvPr id="98" name="Freeform 160">
                <a:extLst>
                  <a:ext uri="{FF2B5EF4-FFF2-40B4-BE49-F238E27FC236}">
                    <a16:creationId xmlns:a16="http://schemas.microsoft.com/office/drawing/2014/main" id="{1274BE04-25F6-45CD-B501-9001642FB75A}"/>
                  </a:ext>
                </a:extLst>
              </p:cNvPr>
              <p:cNvSpPr>
                <a:spLocks noEditPoints="1"/>
              </p:cNvSpPr>
              <p:nvPr/>
            </p:nvSpPr>
            <p:spPr bwMode="auto">
              <a:xfrm>
                <a:off x="11303" y="5783"/>
                <a:ext cx="654" cy="757"/>
              </a:xfrm>
              <a:custGeom>
                <a:avLst/>
                <a:gdLst/>
                <a:ahLst/>
                <a:cxnLst>
                  <a:cxn ang="0">
                    <a:pos x="121934" y="104775"/>
                  </a:cxn>
                  <a:cxn ang="0">
                    <a:pos x="141187" y="114300"/>
                  </a:cxn>
                  <a:cxn ang="0">
                    <a:pos x="141187" y="114300"/>
                  </a:cxn>
                  <a:cxn ang="0">
                    <a:pos x="150813" y="133350"/>
                  </a:cxn>
                  <a:cxn ang="0">
                    <a:pos x="121934" y="161925"/>
                  </a:cxn>
                  <a:cxn ang="0">
                    <a:pos x="93055" y="133350"/>
                  </a:cxn>
                  <a:cxn ang="0">
                    <a:pos x="96264" y="123825"/>
                  </a:cxn>
                  <a:cxn ang="0">
                    <a:pos x="67385" y="107950"/>
                  </a:cxn>
                  <a:cxn ang="0">
                    <a:pos x="64176" y="107950"/>
                  </a:cxn>
                  <a:cxn ang="0">
                    <a:pos x="64176" y="107950"/>
                  </a:cxn>
                  <a:cxn ang="0">
                    <a:pos x="38505" y="117475"/>
                  </a:cxn>
                  <a:cxn ang="0">
                    <a:pos x="0" y="82550"/>
                  </a:cxn>
                  <a:cxn ang="0">
                    <a:pos x="38505" y="44450"/>
                  </a:cxn>
                  <a:cxn ang="0">
                    <a:pos x="64176" y="53975"/>
                  </a:cxn>
                  <a:cxn ang="0">
                    <a:pos x="64176" y="53975"/>
                  </a:cxn>
                  <a:cxn ang="0">
                    <a:pos x="64176" y="53975"/>
                  </a:cxn>
                  <a:cxn ang="0">
                    <a:pos x="67385" y="57150"/>
                  </a:cxn>
                  <a:cxn ang="0">
                    <a:pos x="96264" y="38100"/>
                  </a:cxn>
                  <a:cxn ang="0">
                    <a:pos x="93055" y="28575"/>
                  </a:cxn>
                  <a:cxn ang="0">
                    <a:pos x="121934" y="0"/>
                  </a:cxn>
                  <a:cxn ang="0">
                    <a:pos x="150813" y="28575"/>
                  </a:cxn>
                  <a:cxn ang="0">
                    <a:pos x="121934" y="57150"/>
                  </a:cxn>
                  <a:cxn ang="0">
                    <a:pos x="102681" y="47625"/>
                  </a:cxn>
                  <a:cxn ang="0">
                    <a:pos x="102681" y="47625"/>
                  </a:cxn>
                  <a:cxn ang="0">
                    <a:pos x="73802" y="66675"/>
                  </a:cxn>
                  <a:cxn ang="0">
                    <a:pos x="77011" y="82550"/>
                  </a:cxn>
                  <a:cxn ang="0">
                    <a:pos x="73802" y="95250"/>
                  </a:cxn>
                  <a:cxn ang="0">
                    <a:pos x="102681" y="114300"/>
                  </a:cxn>
                  <a:cxn ang="0">
                    <a:pos x="102681" y="114300"/>
                  </a:cxn>
                  <a:cxn ang="0">
                    <a:pos x="102681" y="114300"/>
                  </a:cxn>
                  <a:cxn ang="0">
                    <a:pos x="102681" y="114300"/>
                  </a:cxn>
                  <a:cxn ang="0">
                    <a:pos x="121934" y="104775"/>
                  </a:cxn>
                  <a:cxn ang="0">
                    <a:pos x="134769" y="120650"/>
                  </a:cxn>
                  <a:cxn ang="0">
                    <a:pos x="134769" y="120650"/>
                  </a:cxn>
                  <a:cxn ang="0">
                    <a:pos x="121934" y="117475"/>
                  </a:cxn>
                  <a:cxn ang="0">
                    <a:pos x="112308" y="120650"/>
                  </a:cxn>
                  <a:cxn ang="0">
                    <a:pos x="112308" y="120650"/>
                  </a:cxn>
                  <a:cxn ang="0">
                    <a:pos x="105890" y="133350"/>
                  </a:cxn>
                  <a:cxn ang="0">
                    <a:pos x="121934" y="149225"/>
                  </a:cxn>
                  <a:cxn ang="0">
                    <a:pos x="137978" y="133350"/>
                  </a:cxn>
                  <a:cxn ang="0">
                    <a:pos x="134769" y="120650"/>
                  </a:cxn>
                  <a:cxn ang="0">
                    <a:pos x="134769" y="120650"/>
                  </a:cxn>
                  <a:cxn ang="0">
                    <a:pos x="54549" y="63500"/>
                  </a:cxn>
                  <a:cxn ang="0">
                    <a:pos x="54549" y="63500"/>
                  </a:cxn>
                  <a:cxn ang="0">
                    <a:pos x="38505" y="57150"/>
                  </a:cxn>
                  <a:cxn ang="0">
                    <a:pos x="12835" y="82550"/>
                  </a:cxn>
                  <a:cxn ang="0">
                    <a:pos x="38505" y="107950"/>
                  </a:cxn>
                  <a:cxn ang="0">
                    <a:pos x="54549" y="98425"/>
                  </a:cxn>
                  <a:cxn ang="0">
                    <a:pos x="54549" y="98425"/>
                  </a:cxn>
                  <a:cxn ang="0">
                    <a:pos x="64176" y="82550"/>
                  </a:cxn>
                  <a:cxn ang="0">
                    <a:pos x="54549" y="63500"/>
                  </a:cxn>
                  <a:cxn ang="0">
                    <a:pos x="54549" y="63500"/>
                  </a:cxn>
                  <a:cxn ang="0">
                    <a:pos x="121934" y="12700"/>
                  </a:cxn>
                  <a:cxn ang="0">
                    <a:pos x="121934" y="12700"/>
                  </a:cxn>
                  <a:cxn ang="0">
                    <a:pos x="105890" y="28575"/>
                  </a:cxn>
                  <a:cxn ang="0">
                    <a:pos x="109099" y="38100"/>
                  </a:cxn>
                  <a:cxn ang="0">
                    <a:pos x="109099" y="38100"/>
                  </a:cxn>
                  <a:cxn ang="0">
                    <a:pos x="112308" y="41275"/>
                  </a:cxn>
                  <a:cxn ang="0">
                    <a:pos x="112308" y="41275"/>
                  </a:cxn>
                  <a:cxn ang="0">
                    <a:pos x="121934" y="44450"/>
                  </a:cxn>
                  <a:cxn ang="0">
                    <a:pos x="137978" y="28575"/>
                  </a:cxn>
                  <a:cxn ang="0">
                    <a:pos x="121934" y="12700"/>
                  </a:cxn>
                </a:cxnLst>
                <a:rect l="0" t="0" r="0" b="0"/>
                <a:pathLst>
                  <a:path w="47" h="51">
                    <a:moveTo>
                      <a:pt x="38" y="33"/>
                    </a:moveTo>
                    <a:cubicBezTo>
                      <a:pt x="41" y="33"/>
                      <a:pt x="43" y="34"/>
                      <a:pt x="44" y="36"/>
                    </a:cubicBezTo>
                    <a:cubicBezTo>
                      <a:pt x="44" y="36"/>
                      <a:pt x="44" y="36"/>
                      <a:pt x="44" y="36"/>
                    </a:cubicBezTo>
                    <a:cubicBezTo>
                      <a:pt x="46" y="37"/>
                      <a:pt x="47" y="40"/>
                      <a:pt x="47" y="42"/>
                    </a:cubicBezTo>
                    <a:cubicBezTo>
                      <a:pt x="47" y="47"/>
                      <a:pt x="43" y="51"/>
                      <a:pt x="38" y="51"/>
                    </a:cubicBezTo>
                    <a:cubicBezTo>
                      <a:pt x="33" y="51"/>
                      <a:pt x="29" y="47"/>
                      <a:pt x="29" y="42"/>
                    </a:cubicBezTo>
                    <a:cubicBezTo>
                      <a:pt x="29" y="41"/>
                      <a:pt x="30" y="40"/>
                      <a:pt x="30" y="39"/>
                    </a:cubicBezTo>
                    <a:cubicBezTo>
                      <a:pt x="21" y="34"/>
                      <a:pt x="21" y="34"/>
                      <a:pt x="21" y="34"/>
                    </a:cubicBezTo>
                    <a:cubicBezTo>
                      <a:pt x="21" y="34"/>
                      <a:pt x="20" y="34"/>
                      <a:pt x="20" y="34"/>
                    </a:cubicBezTo>
                    <a:cubicBezTo>
                      <a:pt x="20" y="34"/>
                      <a:pt x="20" y="34"/>
                      <a:pt x="20" y="34"/>
                    </a:cubicBezTo>
                    <a:cubicBezTo>
                      <a:pt x="18" y="36"/>
                      <a:pt x="15" y="37"/>
                      <a:pt x="12" y="37"/>
                    </a:cubicBezTo>
                    <a:cubicBezTo>
                      <a:pt x="5" y="37"/>
                      <a:pt x="0" y="32"/>
                      <a:pt x="0" y="26"/>
                    </a:cubicBezTo>
                    <a:cubicBezTo>
                      <a:pt x="0" y="19"/>
                      <a:pt x="5" y="14"/>
                      <a:pt x="12" y="14"/>
                    </a:cubicBezTo>
                    <a:cubicBezTo>
                      <a:pt x="15" y="14"/>
                      <a:pt x="18" y="15"/>
                      <a:pt x="20" y="17"/>
                    </a:cubicBezTo>
                    <a:cubicBezTo>
                      <a:pt x="20" y="17"/>
                      <a:pt x="20" y="17"/>
                      <a:pt x="20" y="17"/>
                    </a:cubicBezTo>
                    <a:cubicBezTo>
                      <a:pt x="20" y="17"/>
                      <a:pt x="20" y="17"/>
                      <a:pt x="20" y="17"/>
                    </a:cubicBezTo>
                    <a:cubicBezTo>
                      <a:pt x="20" y="17"/>
                      <a:pt x="21" y="17"/>
                      <a:pt x="21" y="18"/>
                    </a:cubicBezTo>
                    <a:cubicBezTo>
                      <a:pt x="30" y="12"/>
                      <a:pt x="30" y="12"/>
                      <a:pt x="30" y="12"/>
                    </a:cubicBezTo>
                    <a:cubicBezTo>
                      <a:pt x="30" y="11"/>
                      <a:pt x="29" y="10"/>
                      <a:pt x="29" y="9"/>
                    </a:cubicBezTo>
                    <a:cubicBezTo>
                      <a:pt x="29" y="4"/>
                      <a:pt x="33" y="0"/>
                      <a:pt x="38" y="0"/>
                    </a:cubicBezTo>
                    <a:cubicBezTo>
                      <a:pt x="43" y="0"/>
                      <a:pt x="47" y="4"/>
                      <a:pt x="47" y="9"/>
                    </a:cubicBezTo>
                    <a:cubicBezTo>
                      <a:pt x="47" y="14"/>
                      <a:pt x="43" y="18"/>
                      <a:pt x="38" y="18"/>
                    </a:cubicBezTo>
                    <a:cubicBezTo>
                      <a:pt x="36" y="18"/>
                      <a:pt x="34" y="17"/>
                      <a:pt x="32" y="15"/>
                    </a:cubicBezTo>
                    <a:cubicBezTo>
                      <a:pt x="32" y="15"/>
                      <a:pt x="32" y="15"/>
                      <a:pt x="32" y="15"/>
                    </a:cubicBezTo>
                    <a:cubicBezTo>
                      <a:pt x="23" y="21"/>
                      <a:pt x="23" y="21"/>
                      <a:pt x="23" y="21"/>
                    </a:cubicBezTo>
                    <a:cubicBezTo>
                      <a:pt x="23" y="22"/>
                      <a:pt x="24" y="24"/>
                      <a:pt x="24" y="26"/>
                    </a:cubicBezTo>
                    <a:cubicBezTo>
                      <a:pt x="24" y="27"/>
                      <a:pt x="23" y="29"/>
                      <a:pt x="23" y="30"/>
                    </a:cubicBezTo>
                    <a:cubicBezTo>
                      <a:pt x="32" y="36"/>
                      <a:pt x="32" y="36"/>
                      <a:pt x="32" y="36"/>
                    </a:cubicBezTo>
                    <a:cubicBezTo>
                      <a:pt x="32" y="36"/>
                      <a:pt x="32" y="36"/>
                      <a:pt x="32" y="36"/>
                    </a:cubicBezTo>
                    <a:cubicBezTo>
                      <a:pt x="32" y="36"/>
                      <a:pt x="32" y="36"/>
                      <a:pt x="32" y="36"/>
                    </a:cubicBezTo>
                    <a:cubicBezTo>
                      <a:pt x="32" y="36"/>
                      <a:pt x="32" y="36"/>
                      <a:pt x="32" y="36"/>
                    </a:cubicBezTo>
                    <a:cubicBezTo>
                      <a:pt x="34" y="34"/>
                      <a:pt x="36" y="33"/>
                      <a:pt x="38" y="33"/>
                    </a:cubicBezTo>
                    <a:close/>
                    <a:moveTo>
                      <a:pt x="42" y="38"/>
                    </a:moveTo>
                    <a:cubicBezTo>
                      <a:pt x="42" y="38"/>
                      <a:pt x="42" y="38"/>
                      <a:pt x="42" y="38"/>
                    </a:cubicBezTo>
                    <a:cubicBezTo>
                      <a:pt x="41" y="38"/>
                      <a:pt x="40" y="37"/>
                      <a:pt x="38" y="37"/>
                    </a:cubicBezTo>
                    <a:cubicBezTo>
                      <a:pt x="37" y="37"/>
                      <a:pt x="36" y="38"/>
                      <a:pt x="35" y="38"/>
                    </a:cubicBezTo>
                    <a:cubicBezTo>
                      <a:pt x="35" y="38"/>
                      <a:pt x="35" y="38"/>
                      <a:pt x="35" y="38"/>
                    </a:cubicBezTo>
                    <a:cubicBezTo>
                      <a:pt x="34" y="39"/>
                      <a:pt x="33" y="41"/>
                      <a:pt x="33" y="42"/>
                    </a:cubicBezTo>
                    <a:cubicBezTo>
                      <a:pt x="33" y="45"/>
                      <a:pt x="36" y="47"/>
                      <a:pt x="38" y="47"/>
                    </a:cubicBezTo>
                    <a:cubicBezTo>
                      <a:pt x="41" y="47"/>
                      <a:pt x="43" y="45"/>
                      <a:pt x="43" y="42"/>
                    </a:cubicBezTo>
                    <a:cubicBezTo>
                      <a:pt x="43" y="41"/>
                      <a:pt x="43" y="39"/>
                      <a:pt x="42" y="38"/>
                    </a:cubicBezTo>
                    <a:cubicBezTo>
                      <a:pt x="42" y="38"/>
                      <a:pt x="42" y="38"/>
                      <a:pt x="42" y="38"/>
                    </a:cubicBezTo>
                    <a:close/>
                    <a:moveTo>
                      <a:pt x="17" y="20"/>
                    </a:moveTo>
                    <a:cubicBezTo>
                      <a:pt x="17" y="20"/>
                      <a:pt x="17" y="20"/>
                      <a:pt x="17" y="20"/>
                    </a:cubicBezTo>
                    <a:cubicBezTo>
                      <a:pt x="16" y="18"/>
                      <a:pt x="14" y="18"/>
                      <a:pt x="12" y="18"/>
                    </a:cubicBezTo>
                    <a:cubicBezTo>
                      <a:pt x="7" y="18"/>
                      <a:pt x="4" y="21"/>
                      <a:pt x="4" y="26"/>
                    </a:cubicBezTo>
                    <a:cubicBezTo>
                      <a:pt x="4" y="30"/>
                      <a:pt x="7" y="34"/>
                      <a:pt x="12" y="34"/>
                    </a:cubicBezTo>
                    <a:cubicBezTo>
                      <a:pt x="14" y="34"/>
                      <a:pt x="16" y="33"/>
                      <a:pt x="17" y="31"/>
                    </a:cubicBezTo>
                    <a:cubicBezTo>
                      <a:pt x="17" y="31"/>
                      <a:pt x="17" y="31"/>
                      <a:pt x="17" y="31"/>
                    </a:cubicBezTo>
                    <a:cubicBezTo>
                      <a:pt x="19" y="30"/>
                      <a:pt x="20" y="28"/>
                      <a:pt x="20" y="26"/>
                    </a:cubicBezTo>
                    <a:cubicBezTo>
                      <a:pt x="20" y="23"/>
                      <a:pt x="19" y="21"/>
                      <a:pt x="17" y="20"/>
                    </a:cubicBezTo>
                    <a:cubicBezTo>
                      <a:pt x="17" y="20"/>
                      <a:pt x="17" y="20"/>
                      <a:pt x="17" y="20"/>
                    </a:cubicBezTo>
                    <a:close/>
                    <a:moveTo>
                      <a:pt x="38" y="4"/>
                    </a:moveTo>
                    <a:cubicBezTo>
                      <a:pt x="38" y="4"/>
                      <a:pt x="38" y="4"/>
                      <a:pt x="38" y="4"/>
                    </a:cubicBezTo>
                    <a:cubicBezTo>
                      <a:pt x="36" y="4"/>
                      <a:pt x="33" y="7"/>
                      <a:pt x="33" y="9"/>
                    </a:cubicBezTo>
                    <a:cubicBezTo>
                      <a:pt x="33" y="10"/>
                      <a:pt x="34" y="11"/>
                      <a:pt x="34" y="12"/>
                    </a:cubicBezTo>
                    <a:cubicBezTo>
                      <a:pt x="34" y="12"/>
                      <a:pt x="34" y="12"/>
                      <a:pt x="34" y="12"/>
                    </a:cubicBezTo>
                    <a:cubicBezTo>
                      <a:pt x="34" y="12"/>
                      <a:pt x="34" y="12"/>
                      <a:pt x="35" y="13"/>
                    </a:cubicBezTo>
                    <a:cubicBezTo>
                      <a:pt x="35" y="13"/>
                      <a:pt x="35" y="13"/>
                      <a:pt x="35" y="13"/>
                    </a:cubicBezTo>
                    <a:cubicBezTo>
                      <a:pt x="36" y="14"/>
                      <a:pt x="37" y="14"/>
                      <a:pt x="38" y="14"/>
                    </a:cubicBezTo>
                    <a:cubicBezTo>
                      <a:pt x="41" y="14"/>
                      <a:pt x="43" y="12"/>
                      <a:pt x="43" y="9"/>
                    </a:cubicBezTo>
                    <a:cubicBezTo>
                      <a:pt x="43" y="7"/>
                      <a:pt x="41" y="4"/>
                      <a:pt x="38" y="4"/>
                    </a:cubicBezTo>
                    <a:close/>
                  </a:path>
                </a:pathLst>
              </a:custGeom>
              <a:solidFill>
                <a:srgbClr val="2F5597"/>
              </a:solidFill>
              <a:ln>
                <a:noFill/>
              </a:ln>
              <a:effectLst/>
            </p:spPr>
            <p:txBody>
              <a:bodyPr wrap="square" lIns="19050" tIns="19050" rIns="19050" bIns="19050" anchor="ctr">
                <a:noAutofit/>
              </a:bodyPr>
              <a:lstStyle/>
              <a:p>
                <a:pPr lvl="0" algn="ctr" defTabSz="228600" fontAlgn="base" hangingPunct="0">
                  <a:buClrTx/>
                  <a:buSzTx/>
                  <a:buFontTx/>
                  <a:defRPr/>
                </a:pPr>
                <a:endParaRPr lang="en-US" sz="1500" noProof="0">
                  <a:ln>
                    <a:noFill/>
                  </a:ln>
                  <a:solidFill>
                    <a:srgbClr val="FFFFFF"/>
                  </a:solidFill>
                  <a:effectLst>
                    <a:outerShdw blurRad="38100" dist="38100" dir="2700000" algn="tl">
                      <a:srgbClr val="000000"/>
                    </a:outerShdw>
                  </a:effectLst>
                  <a:uLnTx/>
                  <a:uFillTx/>
                  <a:cs typeface="+mn-ea"/>
                  <a:sym typeface="+mn-lt"/>
                </a:endParaRPr>
              </a:p>
            </p:txBody>
          </p:sp>
          <p:sp>
            <p:nvSpPr>
              <p:cNvPr id="99" name="Rectangle 60">
                <a:extLst>
                  <a:ext uri="{FF2B5EF4-FFF2-40B4-BE49-F238E27FC236}">
                    <a16:creationId xmlns:a16="http://schemas.microsoft.com/office/drawing/2014/main" id="{1090A73A-1602-4BFC-9DF8-D8B1FAF80E2F}"/>
                  </a:ext>
                </a:extLst>
              </p:cNvPr>
              <p:cNvSpPr/>
              <p:nvPr/>
            </p:nvSpPr>
            <p:spPr>
              <a:xfrm>
                <a:off x="12248" y="5576"/>
                <a:ext cx="2429" cy="376"/>
              </a:xfrm>
              <a:prstGeom prst="rect">
                <a:avLst/>
              </a:prstGeom>
            </p:spPr>
            <p:txBody>
              <a:bodyPr wrap="square" lIns="0" tIns="0" rIns="0" bIns="0">
                <a:spAutoFit/>
              </a:bodyPr>
              <a:lstStyle/>
              <a:p>
                <a:pPr algn="l"/>
                <a:r>
                  <a:rPr lang="zh-CN" altLang="en-US" sz="1600" dirty="0">
                    <a:solidFill>
                      <a:schemeClr val="tx1">
                        <a:lumMod val="50000"/>
                        <a:lumOff val="50000"/>
                      </a:schemeClr>
                    </a:solidFill>
                    <a:cs typeface="+mn-ea"/>
                    <a:sym typeface="+mn-lt"/>
                  </a:rPr>
                  <a:t>输入标题文本</a:t>
                </a:r>
              </a:p>
            </p:txBody>
          </p:sp>
          <p:sp>
            <p:nvSpPr>
              <p:cNvPr id="100" name="TextBox 59">
                <a:extLst>
                  <a:ext uri="{FF2B5EF4-FFF2-40B4-BE49-F238E27FC236}">
                    <a16:creationId xmlns:a16="http://schemas.microsoft.com/office/drawing/2014/main" id="{EFD50C44-81FD-482B-9B22-5A3F41CFF69E}"/>
                  </a:ext>
                </a:extLst>
              </p:cNvPr>
              <p:cNvSpPr txBox="1"/>
              <p:nvPr/>
            </p:nvSpPr>
            <p:spPr>
              <a:xfrm>
                <a:off x="12248" y="6067"/>
                <a:ext cx="4904" cy="599"/>
              </a:xfrm>
              <a:prstGeom prst="rect">
                <a:avLst/>
              </a:prstGeom>
              <a:noFill/>
            </p:spPr>
            <p:txBody>
              <a:bodyPr wrap="square" lIns="0" tIns="0" rIns="0" bIns="0" rtlCol="0">
                <a:spAutoFit/>
              </a:bodyPr>
              <a:lstStyle/>
              <a:p>
                <a:pPr algn="l" defTabSz="1219200">
                  <a:lnSpc>
                    <a:spcPct val="150000"/>
                  </a:lnSpc>
                  <a:spcBef>
                    <a:spcPts val="20"/>
                  </a:spcBef>
                  <a:spcAft>
                    <a:spcPts val="0"/>
                  </a:spcAft>
                  <a:defRPr/>
                </a:pPr>
                <a:r>
                  <a:rPr lang="zh-CN" sz="900" dirty="0">
                    <a:solidFill>
                      <a:schemeClr val="tx1">
                        <a:lumMod val="50000"/>
                        <a:lumOff val="50000"/>
                      </a:schemeClr>
                    </a:solidFill>
                    <a:cs typeface="+mn-ea"/>
                    <a:sym typeface="+mn-lt"/>
                  </a:rPr>
                  <a:t>请输入您的内容，文字可修改， 大小可调节。请输入您的内容，文字可修改，大小可调节。请输入您的内容，</a:t>
                </a:r>
                <a:endParaRPr lang="zh-CN" altLang="zh-CN" sz="900" dirty="0">
                  <a:solidFill>
                    <a:schemeClr val="tx1">
                      <a:lumMod val="50000"/>
                      <a:lumOff val="50000"/>
                    </a:schemeClr>
                  </a:solidFill>
                  <a:cs typeface="+mn-ea"/>
                  <a:sym typeface="+mn-lt"/>
                </a:endParaRPr>
              </a:p>
            </p:txBody>
          </p:sp>
        </p:grpSp>
        <p:grpSp>
          <p:nvGrpSpPr>
            <p:cNvPr id="91" name="组合 90">
              <a:extLst>
                <a:ext uri="{FF2B5EF4-FFF2-40B4-BE49-F238E27FC236}">
                  <a16:creationId xmlns:a16="http://schemas.microsoft.com/office/drawing/2014/main" id="{57174827-70F4-4EDE-9886-FB9BD9676BCC}"/>
                </a:ext>
              </a:extLst>
            </p:cNvPr>
            <p:cNvGrpSpPr/>
            <p:nvPr/>
          </p:nvGrpSpPr>
          <p:grpSpPr>
            <a:xfrm>
              <a:off x="10738" y="7965"/>
              <a:ext cx="5984" cy="1054"/>
              <a:chOff x="11331" y="7568"/>
              <a:chExt cx="5821" cy="1025"/>
            </a:xfrm>
          </p:grpSpPr>
          <p:sp>
            <p:nvSpPr>
              <p:cNvPr id="95" name="Freeform 83">
                <a:extLst>
                  <a:ext uri="{FF2B5EF4-FFF2-40B4-BE49-F238E27FC236}">
                    <a16:creationId xmlns:a16="http://schemas.microsoft.com/office/drawing/2014/main" id="{319F2524-E72C-4E09-92AC-2D1C952D88A5}"/>
                  </a:ext>
                </a:extLst>
              </p:cNvPr>
              <p:cNvSpPr>
                <a:spLocks noEditPoints="1"/>
              </p:cNvSpPr>
              <p:nvPr/>
            </p:nvSpPr>
            <p:spPr bwMode="auto">
              <a:xfrm>
                <a:off x="11331" y="7802"/>
                <a:ext cx="619" cy="699"/>
              </a:xfrm>
              <a:custGeom>
                <a:avLst/>
                <a:gdLst/>
                <a:ahLst/>
                <a:cxnLst>
                  <a:cxn ang="0">
                    <a:pos x="79375" y="0"/>
                  </a:cxn>
                  <a:cxn ang="0">
                    <a:pos x="127000" y="22225"/>
                  </a:cxn>
                  <a:cxn ang="0">
                    <a:pos x="136525" y="111125"/>
                  </a:cxn>
                  <a:cxn ang="0">
                    <a:pos x="104775" y="136525"/>
                  </a:cxn>
                  <a:cxn ang="0">
                    <a:pos x="82550" y="158750"/>
                  </a:cxn>
                  <a:cxn ang="0">
                    <a:pos x="73025" y="158750"/>
                  </a:cxn>
                  <a:cxn ang="0">
                    <a:pos x="73025" y="158750"/>
                  </a:cxn>
                  <a:cxn ang="0">
                    <a:pos x="73025" y="158750"/>
                  </a:cxn>
                  <a:cxn ang="0">
                    <a:pos x="50800" y="136525"/>
                  </a:cxn>
                  <a:cxn ang="0">
                    <a:pos x="19050" y="111125"/>
                  </a:cxn>
                  <a:cxn ang="0">
                    <a:pos x="28575" y="22225"/>
                  </a:cxn>
                  <a:cxn ang="0">
                    <a:pos x="79375" y="0"/>
                  </a:cxn>
                  <a:cxn ang="0">
                    <a:pos x="79375" y="34925"/>
                  </a:cxn>
                  <a:cxn ang="0">
                    <a:pos x="79375" y="34925"/>
                  </a:cxn>
                  <a:cxn ang="0">
                    <a:pos x="101600" y="44450"/>
                  </a:cxn>
                  <a:cxn ang="0">
                    <a:pos x="114300" y="69850"/>
                  </a:cxn>
                  <a:cxn ang="0">
                    <a:pos x="101600" y="95250"/>
                  </a:cxn>
                  <a:cxn ang="0">
                    <a:pos x="79375" y="104775"/>
                  </a:cxn>
                  <a:cxn ang="0">
                    <a:pos x="53975" y="95250"/>
                  </a:cxn>
                  <a:cxn ang="0">
                    <a:pos x="41275" y="69850"/>
                  </a:cxn>
                  <a:cxn ang="0">
                    <a:pos x="53975" y="44450"/>
                  </a:cxn>
                  <a:cxn ang="0">
                    <a:pos x="79375" y="34925"/>
                  </a:cxn>
                  <a:cxn ang="0">
                    <a:pos x="98425" y="50800"/>
                  </a:cxn>
                  <a:cxn ang="0">
                    <a:pos x="98425" y="50800"/>
                  </a:cxn>
                  <a:cxn ang="0">
                    <a:pos x="79375" y="41275"/>
                  </a:cxn>
                  <a:cxn ang="0">
                    <a:pos x="57150" y="50800"/>
                  </a:cxn>
                  <a:cxn ang="0">
                    <a:pos x="50800" y="69850"/>
                  </a:cxn>
                  <a:cxn ang="0">
                    <a:pos x="57150" y="88900"/>
                  </a:cxn>
                  <a:cxn ang="0">
                    <a:pos x="79375" y="98425"/>
                  </a:cxn>
                  <a:cxn ang="0">
                    <a:pos x="98425" y="88900"/>
                  </a:cxn>
                  <a:cxn ang="0">
                    <a:pos x="104775" y="69850"/>
                  </a:cxn>
                  <a:cxn ang="0">
                    <a:pos x="98425" y="50800"/>
                  </a:cxn>
                  <a:cxn ang="0">
                    <a:pos x="117475" y="28575"/>
                  </a:cxn>
                  <a:cxn ang="0">
                    <a:pos x="117475" y="28575"/>
                  </a:cxn>
                  <a:cxn ang="0">
                    <a:pos x="79375" y="12700"/>
                  </a:cxn>
                  <a:cxn ang="0">
                    <a:pos x="38100" y="28575"/>
                  </a:cxn>
                  <a:cxn ang="0">
                    <a:pos x="28575" y="104775"/>
                  </a:cxn>
                  <a:cxn ang="0">
                    <a:pos x="57150" y="123825"/>
                  </a:cxn>
                  <a:cxn ang="0">
                    <a:pos x="60325" y="127000"/>
                  </a:cxn>
                  <a:cxn ang="0">
                    <a:pos x="79375" y="146050"/>
                  </a:cxn>
                  <a:cxn ang="0">
                    <a:pos x="95250" y="127000"/>
                  </a:cxn>
                  <a:cxn ang="0">
                    <a:pos x="98425" y="123825"/>
                  </a:cxn>
                  <a:cxn ang="0">
                    <a:pos x="127000" y="104775"/>
                  </a:cxn>
                  <a:cxn ang="0">
                    <a:pos x="117475" y="28575"/>
                  </a:cxn>
                </a:cxnLst>
                <a:rect l="0" t="0" r="0" b="0"/>
                <a:pathLst>
                  <a:path w="49" h="51">
                    <a:moveTo>
                      <a:pt x="25" y="0"/>
                    </a:moveTo>
                    <a:cubicBezTo>
                      <a:pt x="31" y="0"/>
                      <a:pt x="36" y="3"/>
                      <a:pt x="40" y="7"/>
                    </a:cubicBezTo>
                    <a:cubicBezTo>
                      <a:pt x="48" y="14"/>
                      <a:pt x="49" y="26"/>
                      <a:pt x="43" y="35"/>
                    </a:cubicBezTo>
                    <a:cubicBezTo>
                      <a:pt x="40" y="38"/>
                      <a:pt x="37" y="41"/>
                      <a:pt x="33" y="43"/>
                    </a:cubicBezTo>
                    <a:cubicBezTo>
                      <a:pt x="26" y="50"/>
                      <a:pt x="26" y="50"/>
                      <a:pt x="26" y="50"/>
                    </a:cubicBezTo>
                    <a:cubicBezTo>
                      <a:pt x="25" y="51"/>
                      <a:pt x="24" y="51"/>
                      <a:pt x="23" y="50"/>
                    </a:cubicBezTo>
                    <a:cubicBezTo>
                      <a:pt x="23" y="50"/>
                      <a:pt x="23" y="50"/>
                      <a:pt x="23" y="50"/>
                    </a:cubicBezTo>
                    <a:cubicBezTo>
                      <a:pt x="23" y="50"/>
                      <a:pt x="23" y="50"/>
                      <a:pt x="23" y="50"/>
                    </a:cubicBezTo>
                    <a:cubicBezTo>
                      <a:pt x="16" y="43"/>
                      <a:pt x="16" y="43"/>
                      <a:pt x="16" y="43"/>
                    </a:cubicBezTo>
                    <a:cubicBezTo>
                      <a:pt x="12" y="41"/>
                      <a:pt x="9" y="38"/>
                      <a:pt x="6" y="35"/>
                    </a:cubicBezTo>
                    <a:cubicBezTo>
                      <a:pt x="0" y="26"/>
                      <a:pt x="1" y="14"/>
                      <a:pt x="9" y="7"/>
                    </a:cubicBezTo>
                    <a:cubicBezTo>
                      <a:pt x="13" y="3"/>
                      <a:pt x="18" y="0"/>
                      <a:pt x="25" y="0"/>
                    </a:cubicBezTo>
                    <a:close/>
                    <a:moveTo>
                      <a:pt x="25" y="11"/>
                    </a:moveTo>
                    <a:cubicBezTo>
                      <a:pt x="25" y="11"/>
                      <a:pt x="25" y="11"/>
                      <a:pt x="25" y="11"/>
                    </a:cubicBezTo>
                    <a:cubicBezTo>
                      <a:pt x="28" y="11"/>
                      <a:pt x="30" y="12"/>
                      <a:pt x="32" y="14"/>
                    </a:cubicBezTo>
                    <a:cubicBezTo>
                      <a:pt x="34" y="16"/>
                      <a:pt x="36" y="19"/>
                      <a:pt x="36" y="22"/>
                    </a:cubicBezTo>
                    <a:cubicBezTo>
                      <a:pt x="36" y="25"/>
                      <a:pt x="34" y="28"/>
                      <a:pt x="32" y="30"/>
                    </a:cubicBezTo>
                    <a:cubicBezTo>
                      <a:pt x="30" y="32"/>
                      <a:pt x="28" y="33"/>
                      <a:pt x="25" y="33"/>
                    </a:cubicBezTo>
                    <a:cubicBezTo>
                      <a:pt x="21" y="33"/>
                      <a:pt x="19" y="32"/>
                      <a:pt x="17" y="30"/>
                    </a:cubicBezTo>
                    <a:cubicBezTo>
                      <a:pt x="15" y="28"/>
                      <a:pt x="13" y="25"/>
                      <a:pt x="13" y="22"/>
                    </a:cubicBezTo>
                    <a:cubicBezTo>
                      <a:pt x="13" y="19"/>
                      <a:pt x="15" y="16"/>
                      <a:pt x="17" y="14"/>
                    </a:cubicBezTo>
                    <a:cubicBezTo>
                      <a:pt x="19" y="12"/>
                      <a:pt x="21" y="11"/>
                      <a:pt x="25" y="11"/>
                    </a:cubicBezTo>
                    <a:close/>
                    <a:moveTo>
                      <a:pt x="31" y="16"/>
                    </a:moveTo>
                    <a:cubicBezTo>
                      <a:pt x="31" y="16"/>
                      <a:pt x="31" y="16"/>
                      <a:pt x="31" y="16"/>
                    </a:cubicBezTo>
                    <a:cubicBezTo>
                      <a:pt x="29" y="14"/>
                      <a:pt x="27" y="13"/>
                      <a:pt x="25" y="13"/>
                    </a:cubicBezTo>
                    <a:cubicBezTo>
                      <a:pt x="22" y="13"/>
                      <a:pt x="20" y="14"/>
                      <a:pt x="18" y="16"/>
                    </a:cubicBezTo>
                    <a:cubicBezTo>
                      <a:pt x="17" y="18"/>
                      <a:pt x="16" y="20"/>
                      <a:pt x="16" y="22"/>
                    </a:cubicBezTo>
                    <a:cubicBezTo>
                      <a:pt x="16" y="25"/>
                      <a:pt x="17" y="27"/>
                      <a:pt x="18" y="28"/>
                    </a:cubicBezTo>
                    <a:cubicBezTo>
                      <a:pt x="20" y="30"/>
                      <a:pt x="22" y="31"/>
                      <a:pt x="25" y="31"/>
                    </a:cubicBezTo>
                    <a:cubicBezTo>
                      <a:pt x="27" y="31"/>
                      <a:pt x="29" y="30"/>
                      <a:pt x="31" y="28"/>
                    </a:cubicBezTo>
                    <a:cubicBezTo>
                      <a:pt x="32" y="27"/>
                      <a:pt x="33" y="25"/>
                      <a:pt x="33" y="22"/>
                    </a:cubicBezTo>
                    <a:cubicBezTo>
                      <a:pt x="33" y="20"/>
                      <a:pt x="32" y="18"/>
                      <a:pt x="31" y="16"/>
                    </a:cubicBezTo>
                    <a:close/>
                    <a:moveTo>
                      <a:pt x="37" y="9"/>
                    </a:moveTo>
                    <a:cubicBezTo>
                      <a:pt x="37" y="9"/>
                      <a:pt x="37" y="9"/>
                      <a:pt x="37" y="9"/>
                    </a:cubicBezTo>
                    <a:cubicBezTo>
                      <a:pt x="34" y="6"/>
                      <a:pt x="30" y="4"/>
                      <a:pt x="25" y="4"/>
                    </a:cubicBezTo>
                    <a:cubicBezTo>
                      <a:pt x="19" y="4"/>
                      <a:pt x="15" y="6"/>
                      <a:pt x="12" y="9"/>
                    </a:cubicBezTo>
                    <a:cubicBezTo>
                      <a:pt x="5" y="16"/>
                      <a:pt x="5" y="25"/>
                      <a:pt x="9" y="33"/>
                    </a:cubicBezTo>
                    <a:cubicBezTo>
                      <a:pt x="12" y="36"/>
                      <a:pt x="14" y="38"/>
                      <a:pt x="18" y="39"/>
                    </a:cubicBezTo>
                    <a:cubicBezTo>
                      <a:pt x="18" y="39"/>
                      <a:pt x="18" y="39"/>
                      <a:pt x="19" y="40"/>
                    </a:cubicBezTo>
                    <a:cubicBezTo>
                      <a:pt x="25" y="46"/>
                      <a:pt x="25" y="46"/>
                      <a:pt x="25" y="46"/>
                    </a:cubicBezTo>
                    <a:cubicBezTo>
                      <a:pt x="30" y="40"/>
                      <a:pt x="30" y="40"/>
                      <a:pt x="30" y="40"/>
                    </a:cubicBezTo>
                    <a:cubicBezTo>
                      <a:pt x="31" y="39"/>
                      <a:pt x="31" y="39"/>
                      <a:pt x="31" y="39"/>
                    </a:cubicBezTo>
                    <a:cubicBezTo>
                      <a:pt x="35" y="38"/>
                      <a:pt x="37" y="36"/>
                      <a:pt x="40" y="33"/>
                    </a:cubicBezTo>
                    <a:cubicBezTo>
                      <a:pt x="44" y="25"/>
                      <a:pt x="44" y="16"/>
                      <a:pt x="37" y="9"/>
                    </a:cubicBezTo>
                    <a:close/>
                  </a:path>
                </a:pathLst>
              </a:custGeom>
              <a:solidFill>
                <a:srgbClr val="4472C4"/>
              </a:solidFill>
              <a:ln>
                <a:noFill/>
              </a:ln>
              <a:effectLst/>
            </p:spPr>
            <p:txBody>
              <a:bodyPr wrap="square" lIns="19050" tIns="19050" rIns="19050" bIns="19050" anchor="ctr">
                <a:noAutofit/>
              </a:bodyPr>
              <a:lstStyle/>
              <a:p>
                <a:pPr lvl="0" algn="ctr" defTabSz="228600" fontAlgn="base" hangingPunct="0">
                  <a:buClrTx/>
                  <a:buSzTx/>
                  <a:buFontTx/>
                  <a:defRPr/>
                </a:pPr>
                <a:endParaRPr lang="en-US" sz="1500" noProof="0" dirty="0">
                  <a:ln>
                    <a:noFill/>
                  </a:ln>
                  <a:solidFill>
                    <a:srgbClr val="FFFFFF"/>
                  </a:solidFill>
                  <a:effectLst>
                    <a:outerShdw blurRad="38100" dist="38100" dir="2700000" algn="tl">
                      <a:srgbClr val="000000"/>
                    </a:outerShdw>
                  </a:effectLst>
                  <a:uLnTx/>
                  <a:uFillTx/>
                  <a:cs typeface="+mn-ea"/>
                  <a:sym typeface="+mn-lt"/>
                </a:endParaRPr>
              </a:p>
            </p:txBody>
          </p:sp>
          <p:sp>
            <p:nvSpPr>
              <p:cNvPr id="96" name="Rectangle 60">
                <a:extLst>
                  <a:ext uri="{FF2B5EF4-FFF2-40B4-BE49-F238E27FC236}">
                    <a16:creationId xmlns:a16="http://schemas.microsoft.com/office/drawing/2014/main" id="{6C6299EB-D773-4999-9924-6E715A03D359}"/>
                  </a:ext>
                </a:extLst>
              </p:cNvPr>
              <p:cNvSpPr/>
              <p:nvPr/>
            </p:nvSpPr>
            <p:spPr>
              <a:xfrm>
                <a:off x="12248" y="7568"/>
                <a:ext cx="2429" cy="376"/>
              </a:xfrm>
              <a:prstGeom prst="rect">
                <a:avLst/>
              </a:prstGeom>
            </p:spPr>
            <p:txBody>
              <a:bodyPr wrap="square" lIns="0" tIns="0" rIns="0" bIns="0">
                <a:spAutoFit/>
              </a:bodyPr>
              <a:lstStyle/>
              <a:p>
                <a:pPr algn="l"/>
                <a:r>
                  <a:rPr lang="zh-CN" altLang="en-US" sz="1600" dirty="0">
                    <a:solidFill>
                      <a:schemeClr val="tx1">
                        <a:lumMod val="50000"/>
                        <a:lumOff val="50000"/>
                      </a:schemeClr>
                    </a:solidFill>
                    <a:cs typeface="+mn-ea"/>
                    <a:sym typeface="+mn-lt"/>
                  </a:rPr>
                  <a:t>输入标题文本</a:t>
                </a:r>
              </a:p>
            </p:txBody>
          </p:sp>
          <p:sp>
            <p:nvSpPr>
              <p:cNvPr id="97" name="TextBox 59">
                <a:extLst>
                  <a:ext uri="{FF2B5EF4-FFF2-40B4-BE49-F238E27FC236}">
                    <a16:creationId xmlns:a16="http://schemas.microsoft.com/office/drawing/2014/main" id="{72659921-C695-45F8-BFFE-1310273B2120}"/>
                  </a:ext>
                </a:extLst>
              </p:cNvPr>
              <p:cNvSpPr txBox="1"/>
              <p:nvPr/>
            </p:nvSpPr>
            <p:spPr>
              <a:xfrm>
                <a:off x="12248" y="7994"/>
                <a:ext cx="4904" cy="599"/>
              </a:xfrm>
              <a:prstGeom prst="rect">
                <a:avLst/>
              </a:prstGeom>
              <a:noFill/>
            </p:spPr>
            <p:txBody>
              <a:bodyPr wrap="square" lIns="0" tIns="0" rIns="0" bIns="0" rtlCol="0">
                <a:spAutoFit/>
              </a:bodyPr>
              <a:lstStyle/>
              <a:p>
                <a:pPr algn="l" defTabSz="1219200">
                  <a:lnSpc>
                    <a:spcPct val="150000"/>
                  </a:lnSpc>
                  <a:spcBef>
                    <a:spcPts val="20"/>
                  </a:spcBef>
                  <a:spcAft>
                    <a:spcPts val="0"/>
                  </a:spcAft>
                  <a:defRPr/>
                </a:pPr>
                <a:r>
                  <a:rPr lang="zh-CN" sz="900" dirty="0">
                    <a:solidFill>
                      <a:schemeClr val="tx1">
                        <a:lumMod val="50000"/>
                        <a:lumOff val="50000"/>
                      </a:schemeClr>
                    </a:solidFill>
                    <a:cs typeface="+mn-ea"/>
                    <a:sym typeface="+mn-lt"/>
                  </a:rPr>
                  <a:t>请输入您的内容，文字可修改， 大小可调节。请输入您的内容，文字可修改，大小可调节。请输入您的内容，</a:t>
                </a:r>
                <a:endParaRPr lang="zh-CN" altLang="zh-CN" sz="900" dirty="0">
                  <a:solidFill>
                    <a:schemeClr val="tx1">
                      <a:lumMod val="50000"/>
                      <a:lumOff val="50000"/>
                    </a:schemeClr>
                  </a:solidFill>
                  <a:cs typeface="+mn-ea"/>
                  <a:sym typeface="+mn-lt"/>
                </a:endParaRPr>
              </a:p>
            </p:txBody>
          </p:sp>
        </p:grpSp>
        <p:sp>
          <p:nvSpPr>
            <p:cNvPr id="92" name="Rectangle 60">
              <a:extLst>
                <a:ext uri="{FF2B5EF4-FFF2-40B4-BE49-F238E27FC236}">
                  <a16:creationId xmlns:a16="http://schemas.microsoft.com/office/drawing/2014/main" id="{277212B6-5536-41BC-AC82-DBF6CCDFCC5F}"/>
                </a:ext>
              </a:extLst>
            </p:cNvPr>
            <p:cNvSpPr/>
            <p:nvPr/>
          </p:nvSpPr>
          <p:spPr>
            <a:xfrm>
              <a:off x="3188" y="6276"/>
              <a:ext cx="979" cy="848"/>
            </a:xfrm>
            <a:prstGeom prst="rect">
              <a:avLst/>
            </a:prstGeom>
          </p:spPr>
          <p:txBody>
            <a:bodyPr wrap="square" lIns="0" tIns="0" rIns="0" bIns="0">
              <a:spAutoFit/>
            </a:bodyPr>
            <a:lstStyle/>
            <a:p>
              <a:pPr algn="ctr"/>
              <a:r>
                <a:rPr lang="en-US" altLang="zh-CN" sz="3500" dirty="0">
                  <a:solidFill>
                    <a:schemeClr val="bg1"/>
                  </a:solidFill>
                  <a:cs typeface="+mn-ea"/>
                  <a:sym typeface="+mn-lt"/>
                </a:rPr>
                <a:t>01</a:t>
              </a:r>
            </a:p>
          </p:txBody>
        </p:sp>
        <p:sp>
          <p:nvSpPr>
            <p:cNvPr id="93" name="Rectangle 60">
              <a:extLst>
                <a:ext uri="{FF2B5EF4-FFF2-40B4-BE49-F238E27FC236}">
                  <a16:creationId xmlns:a16="http://schemas.microsoft.com/office/drawing/2014/main" id="{F83C01F1-A85E-4F4C-AC49-9DE3969B5E51}"/>
                </a:ext>
              </a:extLst>
            </p:cNvPr>
            <p:cNvSpPr/>
            <p:nvPr/>
          </p:nvSpPr>
          <p:spPr>
            <a:xfrm>
              <a:off x="5389" y="6364"/>
              <a:ext cx="979" cy="678"/>
            </a:xfrm>
            <a:prstGeom prst="rect">
              <a:avLst/>
            </a:prstGeom>
          </p:spPr>
          <p:txBody>
            <a:bodyPr wrap="square" lIns="0" tIns="0" rIns="0" bIns="0">
              <a:spAutoFit/>
            </a:bodyPr>
            <a:lstStyle/>
            <a:p>
              <a:pPr algn="ctr"/>
              <a:r>
                <a:rPr lang="en-US" altLang="zh-CN" sz="2800" dirty="0">
                  <a:solidFill>
                    <a:schemeClr val="bg1"/>
                  </a:solidFill>
                  <a:cs typeface="+mn-ea"/>
                  <a:sym typeface="+mn-lt"/>
                </a:rPr>
                <a:t>02</a:t>
              </a:r>
            </a:p>
          </p:txBody>
        </p:sp>
        <p:sp>
          <p:nvSpPr>
            <p:cNvPr id="94" name="Rectangle 60">
              <a:extLst>
                <a:ext uri="{FF2B5EF4-FFF2-40B4-BE49-F238E27FC236}">
                  <a16:creationId xmlns:a16="http://schemas.microsoft.com/office/drawing/2014/main" id="{AE02E2DC-B152-46CC-8D91-707CA33A52DC}"/>
                </a:ext>
              </a:extLst>
            </p:cNvPr>
            <p:cNvSpPr/>
            <p:nvPr/>
          </p:nvSpPr>
          <p:spPr>
            <a:xfrm>
              <a:off x="7047" y="6438"/>
              <a:ext cx="979" cy="533"/>
            </a:xfrm>
            <a:prstGeom prst="rect">
              <a:avLst/>
            </a:prstGeom>
          </p:spPr>
          <p:txBody>
            <a:bodyPr wrap="square" lIns="0" tIns="0" rIns="0" bIns="0">
              <a:spAutoFit/>
            </a:bodyPr>
            <a:lstStyle/>
            <a:p>
              <a:pPr algn="ctr"/>
              <a:r>
                <a:rPr lang="en-US" altLang="zh-CN" sz="2200" dirty="0">
                  <a:solidFill>
                    <a:schemeClr val="bg1"/>
                  </a:solidFill>
                  <a:cs typeface="+mn-ea"/>
                  <a:sym typeface="+mn-lt"/>
                </a:rPr>
                <a:t>03</a:t>
              </a:r>
            </a:p>
          </p:txBody>
        </p:sp>
      </p:grpSp>
      <p:sp>
        <p:nvSpPr>
          <p:cNvPr id="42" name="íṧlíḍè">
            <a:extLst>
              <a:ext uri="{FF2B5EF4-FFF2-40B4-BE49-F238E27FC236}">
                <a16:creationId xmlns:a16="http://schemas.microsoft.com/office/drawing/2014/main" id="{6EE7637E-FC10-4656-AA9A-48E5138CC323}"/>
              </a:ext>
            </a:extLst>
          </p:cNvPr>
          <p:cNvSpPr/>
          <p:nvPr/>
        </p:nvSpPr>
        <p:spPr bwMode="auto">
          <a:xfrm>
            <a:off x="0" y="279140"/>
            <a:ext cx="2092035" cy="481651"/>
          </a:xfrm>
          <a:prstGeom prst="homePlate">
            <a:avLst>
              <a:gd name="adj" fmla="val 0"/>
            </a:avLst>
          </a:prstGeom>
          <a:solidFill>
            <a:srgbClr val="005984"/>
          </a:solidFill>
          <a:ln w="19050">
            <a:noFill/>
            <a:round/>
          </a:ln>
        </p:spPr>
        <p:txBody>
          <a:bodyPr anchor="ctr"/>
          <a:lstStyle/>
          <a:p>
            <a:pPr algn="ctr"/>
            <a:endParaRPr>
              <a:cs typeface="+mn-ea"/>
              <a:sym typeface="+mn-lt"/>
            </a:endParaRPr>
          </a:p>
        </p:txBody>
      </p:sp>
      <p:sp>
        <p:nvSpPr>
          <p:cNvPr id="43" name="ïş1ídè">
            <a:extLst>
              <a:ext uri="{FF2B5EF4-FFF2-40B4-BE49-F238E27FC236}">
                <a16:creationId xmlns:a16="http://schemas.microsoft.com/office/drawing/2014/main" id="{2807F128-92C2-4213-8931-E03FEA7710A3}"/>
              </a:ext>
            </a:extLst>
          </p:cNvPr>
          <p:cNvSpPr txBox="1"/>
          <p:nvPr/>
        </p:nvSpPr>
        <p:spPr>
          <a:xfrm>
            <a:off x="102734" y="325339"/>
            <a:ext cx="1981604" cy="389252"/>
          </a:xfrm>
          <a:prstGeom prst="rect">
            <a:avLst/>
          </a:prstGeom>
          <a:noFill/>
        </p:spPr>
        <p:txBody>
          <a:bodyPr wrap="square">
            <a:normAutofit/>
          </a:bodyPr>
          <a:lstStyle/>
          <a:p>
            <a:pPr algn="dist"/>
            <a:r>
              <a:rPr lang="zh-CN" altLang="en-US" dirty="0">
                <a:solidFill>
                  <a:schemeClr val="bg1"/>
                </a:solidFill>
                <a:cs typeface="+mn-ea"/>
                <a:sym typeface="+mn-lt"/>
              </a:rPr>
              <a:t>遇到困难 </a:t>
            </a:r>
          </a:p>
        </p:txBody>
      </p:sp>
    </p:spTree>
    <p:extLst>
      <p:ext uri="{BB962C8B-B14F-4D97-AF65-F5344CB8AC3E}">
        <p14:creationId xmlns:p14="http://schemas.microsoft.com/office/powerpoint/2010/main" val="14623229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D26829C-A2C4-A142-BAA1-4CC21D20835F}"/>
              </a:ext>
            </a:extLst>
          </p:cNvPr>
          <p:cNvSpPr txBox="1"/>
          <p:nvPr/>
        </p:nvSpPr>
        <p:spPr>
          <a:xfrm>
            <a:off x="1497963" y="1400780"/>
            <a:ext cx="2339102" cy="954107"/>
          </a:xfrm>
          <a:prstGeom prst="rect">
            <a:avLst/>
          </a:prstGeom>
          <a:noFill/>
        </p:spPr>
        <p:txBody>
          <a:bodyPr wrap="none" rtlCol="0">
            <a:spAutoFit/>
          </a:bodyPr>
          <a:lstStyle/>
          <a:p>
            <a:pPr algn="l"/>
            <a:r>
              <a:rPr lang="zh-CN" altLang="en-US" sz="2800" dirty="0">
                <a:solidFill>
                  <a:srgbClr val="005984"/>
                </a:solidFill>
                <a:cs typeface="+mn-ea"/>
                <a:sym typeface="+mn-lt"/>
              </a:rPr>
              <a:t>在这</a:t>
            </a:r>
            <a:r>
              <a:rPr lang="zh-CN" altLang="en-US" sz="2800" dirty="0">
                <a:solidFill>
                  <a:schemeClr val="tx1">
                    <a:lumMod val="75000"/>
                    <a:lumOff val="25000"/>
                  </a:schemeClr>
                </a:solidFill>
                <a:cs typeface="+mn-ea"/>
                <a:sym typeface="+mn-lt"/>
              </a:rPr>
              <a:t>添加</a:t>
            </a:r>
            <a:endParaRPr lang="en-US" altLang="zh-CN" sz="2800" dirty="0">
              <a:solidFill>
                <a:schemeClr val="tx1">
                  <a:lumMod val="75000"/>
                  <a:lumOff val="25000"/>
                </a:schemeClr>
              </a:solidFill>
              <a:cs typeface="+mn-ea"/>
              <a:sym typeface="+mn-lt"/>
            </a:endParaRPr>
          </a:p>
          <a:p>
            <a:pPr algn="l"/>
            <a:r>
              <a:rPr lang="zh-CN" altLang="en-US" sz="2800" dirty="0">
                <a:solidFill>
                  <a:schemeClr val="tx1">
                    <a:lumMod val="75000"/>
                    <a:lumOff val="25000"/>
                  </a:schemeClr>
                </a:solidFill>
                <a:cs typeface="+mn-ea"/>
                <a:sym typeface="+mn-lt"/>
              </a:rPr>
              <a:t>页面标题内容</a:t>
            </a:r>
          </a:p>
        </p:txBody>
      </p:sp>
      <p:sp>
        <p:nvSpPr>
          <p:cNvPr id="9" name="Google Shape;86;p19">
            <a:extLst>
              <a:ext uri="{FF2B5EF4-FFF2-40B4-BE49-F238E27FC236}">
                <a16:creationId xmlns:a16="http://schemas.microsoft.com/office/drawing/2014/main" id="{4CBB2156-2AE3-2C42-9C66-4F6A548FA000}"/>
              </a:ext>
            </a:extLst>
          </p:cNvPr>
          <p:cNvSpPr txBox="1"/>
          <p:nvPr/>
        </p:nvSpPr>
        <p:spPr>
          <a:xfrm>
            <a:off x="1497963" y="999892"/>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0" i="0" u="none" strike="noStrike" cap="none">
                <a:solidFill>
                  <a:schemeClr val="bg1">
                    <a:lumMod val="50000"/>
                  </a:schemeClr>
                </a:solidFill>
                <a:cs typeface="+mn-ea"/>
                <a:sym typeface="+mn-lt"/>
              </a:rPr>
              <a:t>YOUR TITLE HERE</a:t>
            </a:r>
            <a:endParaRPr sz="2000" b="0" i="0" u="none" strike="noStrike" cap="none">
              <a:solidFill>
                <a:schemeClr val="bg1">
                  <a:lumMod val="50000"/>
                </a:schemeClr>
              </a:solidFill>
              <a:cs typeface="+mn-ea"/>
              <a:sym typeface="+mn-lt"/>
            </a:endParaRPr>
          </a:p>
        </p:txBody>
      </p:sp>
      <p:sp>
        <p:nvSpPr>
          <p:cNvPr id="14" name="矩形 36">
            <a:extLst>
              <a:ext uri="{FF2B5EF4-FFF2-40B4-BE49-F238E27FC236}">
                <a16:creationId xmlns:a16="http://schemas.microsoft.com/office/drawing/2014/main" id="{7AC3E757-C0C9-4945-8826-293DD2A73FB9}"/>
              </a:ext>
            </a:extLst>
          </p:cNvPr>
          <p:cNvSpPr/>
          <p:nvPr/>
        </p:nvSpPr>
        <p:spPr>
          <a:xfrm>
            <a:off x="1497963" y="3538512"/>
            <a:ext cx="3919026" cy="577779"/>
          </a:xfrm>
          <a:prstGeom prst="rect">
            <a:avLst/>
          </a:prstGeom>
        </p:spPr>
        <p:txBody>
          <a:bodyPr wrap="square" lIns="91433" tIns="45716" rIns="91433" bIns="45716">
            <a:spAutoFit/>
          </a:bodyPr>
          <a:lstStyle/>
          <a:p>
            <a:pPr lvl="0" algn="l">
              <a:lnSpc>
                <a:spcPts val="2000"/>
              </a:lnSpc>
              <a:defRPr/>
            </a:pPr>
            <a:r>
              <a:rPr lang="zh-CN" altLang="en-US" sz="1200" dirty="0">
                <a:solidFill>
                  <a:schemeClr val="bg1">
                    <a:lumMod val="50000"/>
                  </a:schemeClr>
                </a:solidFill>
                <a:cs typeface="+mn-ea"/>
                <a:sym typeface="+mn-lt"/>
              </a:rPr>
              <a:t>请在此处添加具体内容，文字尽量言简意赅，简单说明即可，不必过于繁琐，注意板面美观度。</a:t>
            </a:r>
          </a:p>
        </p:txBody>
      </p:sp>
      <p:sp>
        <p:nvSpPr>
          <p:cNvPr id="15" name="矩形 37">
            <a:extLst>
              <a:ext uri="{FF2B5EF4-FFF2-40B4-BE49-F238E27FC236}">
                <a16:creationId xmlns:a16="http://schemas.microsoft.com/office/drawing/2014/main" id="{E1049660-C70B-AA41-8DE5-1DC0B711306B}"/>
              </a:ext>
            </a:extLst>
          </p:cNvPr>
          <p:cNvSpPr/>
          <p:nvPr/>
        </p:nvSpPr>
        <p:spPr>
          <a:xfrm>
            <a:off x="1497963" y="3188297"/>
            <a:ext cx="1934520" cy="375920"/>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60" b="1" noProof="0" dirty="0">
                <a:ln>
                  <a:noFill/>
                </a:ln>
                <a:solidFill>
                  <a:schemeClr val="tx1">
                    <a:lumMod val="75000"/>
                    <a:lumOff val="25000"/>
                  </a:schemeClr>
                </a:solidFill>
                <a:effectLst/>
                <a:uLnTx/>
                <a:uFillTx/>
                <a:cs typeface="+mn-ea"/>
                <a:sym typeface="+mn-lt"/>
              </a:rPr>
              <a:t>添加标题</a:t>
            </a:r>
            <a:endParaRPr kumimoji="0" lang="zh-CN" altLang="en-US" sz="186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16" name="矩形 36">
            <a:extLst>
              <a:ext uri="{FF2B5EF4-FFF2-40B4-BE49-F238E27FC236}">
                <a16:creationId xmlns:a16="http://schemas.microsoft.com/office/drawing/2014/main" id="{21B4D6E6-1C64-B34F-8A52-FEBE163F8D0B}"/>
              </a:ext>
            </a:extLst>
          </p:cNvPr>
          <p:cNvSpPr/>
          <p:nvPr/>
        </p:nvSpPr>
        <p:spPr>
          <a:xfrm>
            <a:off x="1497963" y="5426882"/>
            <a:ext cx="3919026" cy="577779"/>
          </a:xfrm>
          <a:prstGeom prst="rect">
            <a:avLst/>
          </a:prstGeom>
        </p:spPr>
        <p:txBody>
          <a:bodyPr wrap="square" lIns="91433" tIns="45716" rIns="91433" bIns="45716">
            <a:spAutoFit/>
          </a:bodyPr>
          <a:lstStyle/>
          <a:p>
            <a:pPr lvl="0" algn="l">
              <a:lnSpc>
                <a:spcPts val="2000"/>
              </a:lnSpc>
              <a:defRPr/>
            </a:pPr>
            <a:r>
              <a:rPr lang="zh-CN" altLang="en-US" sz="1200" dirty="0">
                <a:solidFill>
                  <a:schemeClr val="bg1">
                    <a:lumMod val="50000"/>
                  </a:schemeClr>
                </a:solidFill>
                <a:cs typeface="+mn-ea"/>
                <a:sym typeface="+mn-lt"/>
              </a:rPr>
              <a:t>请在此处添加具体内容，文字尽量言简意赅，简单说明即可，不必过于繁琐，注意板面美观度。</a:t>
            </a:r>
          </a:p>
        </p:txBody>
      </p:sp>
      <p:sp>
        <p:nvSpPr>
          <p:cNvPr id="17" name="矩形 37">
            <a:extLst>
              <a:ext uri="{FF2B5EF4-FFF2-40B4-BE49-F238E27FC236}">
                <a16:creationId xmlns:a16="http://schemas.microsoft.com/office/drawing/2014/main" id="{FBDB42E6-7D3B-9249-A558-67CEC97CE73C}"/>
              </a:ext>
            </a:extLst>
          </p:cNvPr>
          <p:cNvSpPr/>
          <p:nvPr/>
        </p:nvSpPr>
        <p:spPr>
          <a:xfrm>
            <a:off x="1497963" y="5076667"/>
            <a:ext cx="1934520" cy="375920"/>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60" b="1" noProof="0" dirty="0">
                <a:ln>
                  <a:noFill/>
                </a:ln>
                <a:solidFill>
                  <a:schemeClr val="tx1">
                    <a:lumMod val="75000"/>
                    <a:lumOff val="25000"/>
                  </a:schemeClr>
                </a:solidFill>
                <a:effectLst/>
                <a:uLnTx/>
                <a:uFillTx/>
                <a:cs typeface="+mn-ea"/>
                <a:sym typeface="+mn-lt"/>
              </a:rPr>
              <a:t>添加标题</a:t>
            </a:r>
            <a:endParaRPr kumimoji="0" lang="zh-CN" altLang="en-US" sz="186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pic>
        <p:nvPicPr>
          <p:cNvPr id="3" name="图片 2">
            <a:extLst>
              <a:ext uri="{FF2B5EF4-FFF2-40B4-BE49-F238E27FC236}">
                <a16:creationId xmlns:a16="http://schemas.microsoft.com/office/drawing/2014/main" id="{1CC2CC4B-2E45-4866-897E-0098741132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63821" y="1534902"/>
            <a:ext cx="5682293" cy="3788195"/>
          </a:xfrm>
          <a:prstGeom prst="rect">
            <a:avLst/>
          </a:prstGeom>
        </p:spPr>
      </p:pic>
      <p:sp>
        <p:nvSpPr>
          <p:cNvPr id="18" name="íṧlíḍè">
            <a:extLst>
              <a:ext uri="{FF2B5EF4-FFF2-40B4-BE49-F238E27FC236}">
                <a16:creationId xmlns:a16="http://schemas.microsoft.com/office/drawing/2014/main" id="{CCD756AE-6B66-46C9-AF01-363028A19428}"/>
              </a:ext>
            </a:extLst>
          </p:cNvPr>
          <p:cNvSpPr/>
          <p:nvPr/>
        </p:nvSpPr>
        <p:spPr bwMode="auto">
          <a:xfrm>
            <a:off x="0" y="279140"/>
            <a:ext cx="2092035" cy="481651"/>
          </a:xfrm>
          <a:prstGeom prst="homePlate">
            <a:avLst>
              <a:gd name="adj" fmla="val 0"/>
            </a:avLst>
          </a:prstGeom>
          <a:solidFill>
            <a:srgbClr val="005984"/>
          </a:solidFill>
          <a:ln w="19050">
            <a:noFill/>
            <a:round/>
          </a:ln>
        </p:spPr>
        <p:txBody>
          <a:bodyPr anchor="ctr"/>
          <a:lstStyle/>
          <a:p>
            <a:pPr algn="ctr"/>
            <a:endParaRPr>
              <a:cs typeface="+mn-ea"/>
              <a:sym typeface="+mn-lt"/>
            </a:endParaRPr>
          </a:p>
        </p:txBody>
      </p:sp>
      <p:sp>
        <p:nvSpPr>
          <p:cNvPr id="19" name="ïş1ídè">
            <a:extLst>
              <a:ext uri="{FF2B5EF4-FFF2-40B4-BE49-F238E27FC236}">
                <a16:creationId xmlns:a16="http://schemas.microsoft.com/office/drawing/2014/main" id="{988A2780-B302-4199-9410-4233439F0323}"/>
              </a:ext>
            </a:extLst>
          </p:cNvPr>
          <p:cNvSpPr txBox="1"/>
          <p:nvPr/>
        </p:nvSpPr>
        <p:spPr>
          <a:xfrm>
            <a:off x="102734" y="325339"/>
            <a:ext cx="1981604" cy="389252"/>
          </a:xfrm>
          <a:prstGeom prst="rect">
            <a:avLst/>
          </a:prstGeom>
          <a:noFill/>
        </p:spPr>
        <p:txBody>
          <a:bodyPr wrap="square">
            <a:normAutofit/>
          </a:bodyPr>
          <a:lstStyle/>
          <a:p>
            <a:pPr algn="dist"/>
            <a:r>
              <a:rPr lang="zh-CN" altLang="en-US" dirty="0">
                <a:solidFill>
                  <a:schemeClr val="bg1"/>
                </a:solidFill>
                <a:cs typeface="+mn-ea"/>
                <a:sym typeface="+mn-lt"/>
              </a:rPr>
              <a:t>遇到困难 </a:t>
            </a:r>
          </a:p>
        </p:txBody>
      </p:sp>
    </p:spTree>
    <p:extLst>
      <p:ext uri="{BB962C8B-B14F-4D97-AF65-F5344CB8AC3E}">
        <p14:creationId xmlns:p14="http://schemas.microsoft.com/office/powerpoint/2010/main" val="37082354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250" fill="hold"/>
                                        <p:tgtEl>
                                          <p:spTgt spid="15"/>
                                        </p:tgtEl>
                                        <p:attrNameLst>
                                          <p:attrName>ppt_w</p:attrName>
                                        </p:attrNameLst>
                                      </p:cBhvr>
                                      <p:tavLst>
                                        <p:tav tm="0">
                                          <p:val>
                                            <p:fltVal val="0"/>
                                          </p:val>
                                        </p:tav>
                                        <p:tav tm="100000">
                                          <p:val>
                                            <p:strVal val="#ppt_w"/>
                                          </p:val>
                                        </p:tav>
                                      </p:tavLst>
                                    </p:anim>
                                    <p:anim calcmode="lin" valueType="num">
                                      <p:cBhvr>
                                        <p:cTn id="8" dur="250" fill="hold"/>
                                        <p:tgtEl>
                                          <p:spTgt spid="15"/>
                                        </p:tgtEl>
                                        <p:attrNameLst>
                                          <p:attrName>ppt_h</p:attrName>
                                        </p:attrNameLst>
                                      </p:cBhvr>
                                      <p:tavLst>
                                        <p:tav tm="0">
                                          <p:val>
                                            <p:fltVal val="0"/>
                                          </p:val>
                                        </p:tav>
                                        <p:tav tm="100000">
                                          <p:val>
                                            <p:strVal val="#ppt_h"/>
                                          </p:val>
                                        </p:tav>
                                      </p:tavLst>
                                    </p:anim>
                                    <p:animEffect transition="in" filter="fade">
                                      <p:cBhvr>
                                        <p:cTn id="9" dur="250"/>
                                        <p:tgtEl>
                                          <p:spTgt spid="15"/>
                                        </p:tgtEl>
                                      </p:cBhvr>
                                    </p:animEffect>
                                  </p:childTnLst>
                                </p:cTn>
                              </p:par>
                            </p:childTnLst>
                          </p:cTn>
                        </p:par>
                        <p:par>
                          <p:cTn id="10" fill="hold">
                            <p:stCondLst>
                              <p:cond delay="250"/>
                            </p:stCondLst>
                            <p:childTnLst>
                              <p:par>
                                <p:cTn id="11" presetID="53" presetClass="entr" presetSubtype="16" fill="hold" grpId="0" nodeType="afterEffect">
                                  <p:stCondLst>
                                    <p:cond delay="0"/>
                                  </p:stCondLst>
                                  <p:iterate type="lt">
                                    <p:tmPct val="4054"/>
                                  </p:iterate>
                                  <p:childTnLst>
                                    <p:set>
                                      <p:cBhvr>
                                        <p:cTn id="12" dur="1" fill="hold">
                                          <p:stCondLst>
                                            <p:cond delay="0"/>
                                          </p:stCondLst>
                                        </p:cTn>
                                        <p:tgtEl>
                                          <p:spTgt spid="14"/>
                                        </p:tgtEl>
                                        <p:attrNameLst>
                                          <p:attrName>style.visibility</p:attrName>
                                        </p:attrNameLst>
                                      </p:cBhvr>
                                      <p:to>
                                        <p:strVal val="visible"/>
                                      </p:to>
                                    </p:set>
                                    <p:anim calcmode="lin" valueType="num">
                                      <p:cBhvr>
                                        <p:cTn id="13" dur="250" fill="hold"/>
                                        <p:tgtEl>
                                          <p:spTgt spid="14"/>
                                        </p:tgtEl>
                                        <p:attrNameLst>
                                          <p:attrName>ppt_w</p:attrName>
                                        </p:attrNameLst>
                                      </p:cBhvr>
                                      <p:tavLst>
                                        <p:tav tm="0">
                                          <p:val>
                                            <p:fltVal val="0"/>
                                          </p:val>
                                        </p:tav>
                                        <p:tav tm="100000">
                                          <p:val>
                                            <p:strVal val="#ppt_w"/>
                                          </p:val>
                                        </p:tav>
                                      </p:tavLst>
                                    </p:anim>
                                    <p:anim calcmode="lin" valueType="num">
                                      <p:cBhvr>
                                        <p:cTn id="14" dur="250" fill="hold"/>
                                        <p:tgtEl>
                                          <p:spTgt spid="14"/>
                                        </p:tgtEl>
                                        <p:attrNameLst>
                                          <p:attrName>ppt_h</p:attrName>
                                        </p:attrNameLst>
                                      </p:cBhvr>
                                      <p:tavLst>
                                        <p:tav tm="0">
                                          <p:val>
                                            <p:fltVal val="0"/>
                                          </p:val>
                                        </p:tav>
                                        <p:tav tm="100000">
                                          <p:val>
                                            <p:strVal val="#ppt_h"/>
                                          </p:val>
                                        </p:tav>
                                      </p:tavLst>
                                    </p:anim>
                                    <p:animEffect transition="in" filter="fade">
                                      <p:cBhvr>
                                        <p:cTn id="15" dur="250"/>
                                        <p:tgtEl>
                                          <p:spTgt spid="14"/>
                                        </p:tgtEl>
                                      </p:cBhvr>
                                    </p:animEffect>
                                  </p:childTnLst>
                                </p:cTn>
                              </p:par>
                            </p:childTnLst>
                          </p:cTn>
                        </p:par>
                        <p:par>
                          <p:cTn id="16" fill="hold">
                            <p:stCondLst>
                              <p:cond delay="916"/>
                            </p:stCondLst>
                            <p:childTnLst>
                              <p:par>
                                <p:cTn id="17" presetID="53" presetClass="entr" presetSubtype="16"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250" fill="hold"/>
                                        <p:tgtEl>
                                          <p:spTgt spid="17"/>
                                        </p:tgtEl>
                                        <p:attrNameLst>
                                          <p:attrName>ppt_w</p:attrName>
                                        </p:attrNameLst>
                                      </p:cBhvr>
                                      <p:tavLst>
                                        <p:tav tm="0">
                                          <p:val>
                                            <p:fltVal val="0"/>
                                          </p:val>
                                        </p:tav>
                                        <p:tav tm="100000">
                                          <p:val>
                                            <p:strVal val="#ppt_w"/>
                                          </p:val>
                                        </p:tav>
                                      </p:tavLst>
                                    </p:anim>
                                    <p:anim calcmode="lin" valueType="num">
                                      <p:cBhvr>
                                        <p:cTn id="20" dur="250" fill="hold"/>
                                        <p:tgtEl>
                                          <p:spTgt spid="17"/>
                                        </p:tgtEl>
                                        <p:attrNameLst>
                                          <p:attrName>ppt_h</p:attrName>
                                        </p:attrNameLst>
                                      </p:cBhvr>
                                      <p:tavLst>
                                        <p:tav tm="0">
                                          <p:val>
                                            <p:fltVal val="0"/>
                                          </p:val>
                                        </p:tav>
                                        <p:tav tm="100000">
                                          <p:val>
                                            <p:strVal val="#ppt_h"/>
                                          </p:val>
                                        </p:tav>
                                      </p:tavLst>
                                    </p:anim>
                                    <p:animEffect transition="in" filter="fade">
                                      <p:cBhvr>
                                        <p:cTn id="21" dur="250"/>
                                        <p:tgtEl>
                                          <p:spTgt spid="17"/>
                                        </p:tgtEl>
                                      </p:cBhvr>
                                    </p:animEffect>
                                  </p:childTnLst>
                                </p:cTn>
                              </p:par>
                            </p:childTnLst>
                          </p:cTn>
                        </p:par>
                        <p:par>
                          <p:cTn id="22" fill="hold">
                            <p:stCondLst>
                              <p:cond delay="1166"/>
                            </p:stCondLst>
                            <p:childTnLst>
                              <p:par>
                                <p:cTn id="23" presetID="53" presetClass="entr" presetSubtype="16" fill="hold" grpId="0" nodeType="afterEffect">
                                  <p:stCondLst>
                                    <p:cond delay="0"/>
                                  </p:stCondLst>
                                  <p:iterate type="lt">
                                    <p:tmPct val="4054"/>
                                  </p:iterate>
                                  <p:childTnLst>
                                    <p:set>
                                      <p:cBhvr>
                                        <p:cTn id="24" dur="1" fill="hold">
                                          <p:stCondLst>
                                            <p:cond delay="0"/>
                                          </p:stCondLst>
                                        </p:cTn>
                                        <p:tgtEl>
                                          <p:spTgt spid="16"/>
                                        </p:tgtEl>
                                        <p:attrNameLst>
                                          <p:attrName>style.visibility</p:attrName>
                                        </p:attrNameLst>
                                      </p:cBhvr>
                                      <p:to>
                                        <p:strVal val="visible"/>
                                      </p:to>
                                    </p:set>
                                    <p:anim calcmode="lin" valueType="num">
                                      <p:cBhvr>
                                        <p:cTn id="25" dur="250" fill="hold"/>
                                        <p:tgtEl>
                                          <p:spTgt spid="16"/>
                                        </p:tgtEl>
                                        <p:attrNameLst>
                                          <p:attrName>ppt_w</p:attrName>
                                        </p:attrNameLst>
                                      </p:cBhvr>
                                      <p:tavLst>
                                        <p:tav tm="0">
                                          <p:val>
                                            <p:fltVal val="0"/>
                                          </p:val>
                                        </p:tav>
                                        <p:tav tm="100000">
                                          <p:val>
                                            <p:strVal val="#ppt_w"/>
                                          </p:val>
                                        </p:tav>
                                      </p:tavLst>
                                    </p:anim>
                                    <p:anim calcmode="lin" valueType="num">
                                      <p:cBhvr>
                                        <p:cTn id="26" dur="250" fill="hold"/>
                                        <p:tgtEl>
                                          <p:spTgt spid="16"/>
                                        </p:tgtEl>
                                        <p:attrNameLst>
                                          <p:attrName>ppt_h</p:attrName>
                                        </p:attrNameLst>
                                      </p:cBhvr>
                                      <p:tavLst>
                                        <p:tav tm="0">
                                          <p:val>
                                            <p:fltVal val="0"/>
                                          </p:val>
                                        </p:tav>
                                        <p:tav tm="100000">
                                          <p:val>
                                            <p:strVal val="#ppt_h"/>
                                          </p:val>
                                        </p:tav>
                                      </p:tavLst>
                                    </p:anim>
                                    <p:animEffect transition="in" filter="fade">
                                      <p:cBhvr>
                                        <p:cTn id="27"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组合 107">
            <a:extLst>
              <a:ext uri="{FF2B5EF4-FFF2-40B4-BE49-F238E27FC236}">
                <a16:creationId xmlns:a16="http://schemas.microsoft.com/office/drawing/2014/main" id="{A41F8F69-87AA-413E-A12C-F4748CFD4C63}"/>
              </a:ext>
            </a:extLst>
          </p:cNvPr>
          <p:cNvGrpSpPr/>
          <p:nvPr/>
        </p:nvGrpSpPr>
        <p:grpSpPr>
          <a:xfrm>
            <a:off x="1467396" y="1517725"/>
            <a:ext cx="9210040" cy="4183380"/>
            <a:chOff x="2320" y="2467"/>
            <a:chExt cx="14504" cy="6588"/>
          </a:xfrm>
        </p:grpSpPr>
        <p:grpSp>
          <p:nvGrpSpPr>
            <p:cNvPr id="109" name="组合 108">
              <a:extLst>
                <a:ext uri="{FF2B5EF4-FFF2-40B4-BE49-F238E27FC236}">
                  <a16:creationId xmlns:a16="http://schemas.microsoft.com/office/drawing/2014/main" id="{67A0F7D1-4C46-46E2-95F5-C05DA0E65205}"/>
                </a:ext>
              </a:extLst>
            </p:cNvPr>
            <p:cNvGrpSpPr/>
            <p:nvPr/>
          </p:nvGrpSpPr>
          <p:grpSpPr>
            <a:xfrm>
              <a:off x="6308" y="2467"/>
              <a:ext cx="6606" cy="6588"/>
              <a:chOff x="5980" y="2108"/>
              <a:chExt cx="6606" cy="6588"/>
            </a:xfrm>
          </p:grpSpPr>
          <p:sp>
            <p:nvSpPr>
              <p:cNvPr id="123" name="任意多边形 53">
                <a:extLst>
                  <a:ext uri="{FF2B5EF4-FFF2-40B4-BE49-F238E27FC236}">
                    <a16:creationId xmlns:a16="http://schemas.microsoft.com/office/drawing/2014/main" id="{233E7802-3223-434A-9821-56E478A89E53}"/>
                  </a:ext>
                </a:extLst>
              </p:cNvPr>
              <p:cNvSpPr/>
              <p:nvPr/>
            </p:nvSpPr>
            <p:spPr>
              <a:xfrm rot="5400000">
                <a:off x="8593" y="6059"/>
                <a:ext cx="1969" cy="3305"/>
              </a:xfrm>
              <a:custGeom>
                <a:avLst/>
                <a:gdLst/>
                <a:ahLst/>
                <a:cxnLst>
                  <a:cxn ang="3">
                    <a:pos x="hc" y="t"/>
                  </a:cxn>
                  <a:cxn ang="cd2">
                    <a:pos x="l" y="vc"/>
                  </a:cxn>
                  <a:cxn ang="cd4">
                    <a:pos x="hc" y="b"/>
                  </a:cxn>
                  <a:cxn ang="0">
                    <a:pos x="r" y="vc"/>
                  </a:cxn>
                </a:cxnLst>
                <a:rect l="l" t="t" r="r" b="b"/>
                <a:pathLst>
                  <a:path w="1969" h="3305">
                    <a:moveTo>
                      <a:pt x="0" y="0"/>
                    </a:moveTo>
                    <a:lnTo>
                      <a:pt x="1969" y="1969"/>
                    </a:lnTo>
                    <a:lnTo>
                      <a:pt x="633" y="3305"/>
                    </a:lnTo>
                    <a:lnTo>
                      <a:pt x="2" y="3299"/>
                    </a:lnTo>
                    <a:lnTo>
                      <a:pt x="0" y="3112"/>
                    </a:lnTo>
                    <a:lnTo>
                      <a:pt x="0" y="0"/>
                    </a:lnTo>
                    <a:close/>
                  </a:path>
                </a:pathLst>
              </a:cu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124" name="任意多边形 48">
                <a:extLst>
                  <a:ext uri="{FF2B5EF4-FFF2-40B4-BE49-F238E27FC236}">
                    <a16:creationId xmlns:a16="http://schemas.microsoft.com/office/drawing/2014/main" id="{1AAA6659-DE72-48C1-933A-DD9CBD4C654D}"/>
                  </a:ext>
                </a:extLst>
              </p:cNvPr>
              <p:cNvSpPr/>
              <p:nvPr/>
            </p:nvSpPr>
            <p:spPr>
              <a:xfrm rot="5400000">
                <a:off x="8305" y="1128"/>
                <a:ext cx="1969" cy="3929"/>
              </a:xfrm>
              <a:custGeom>
                <a:avLst/>
                <a:gdLst/>
                <a:ahLst/>
                <a:cxnLst>
                  <a:cxn ang="3">
                    <a:pos x="hc" y="t"/>
                  </a:cxn>
                  <a:cxn ang="cd2">
                    <a:pos x="l" y="vc"/>
                  </a:cxn>
                  <a:cxn ang="cd4">
                    <a:pos x="hc" y="b"/>
                  </a:cxn>
                  <a:cxn ang="0">
                    <a:pos x="r" y="vc"/>
                  </a:cxn>
                </a:cxnLst>
                <a:rect l="l" t="t" r="r" b="b"/>
                <a:pathLst>
                  <a:path w="1969" h="3929">
                    <a:moveTo>
                      <a:pt x="1969" y="0"/>
                    </a:moveTo>
                    <a:lnTo>
                      <a:pt x="1969" y="3112"/>
                    </a:lnTo>
                    <a:lnTo>
                      <a:pt x="1967" y="3263"/>
                    </a:lnTo>
                    <a:lnTo>
                      <a:pt x="1961" y="3918"/>
                    </a:lnTo>
                    <a:lnTo>
                      <a:pt x="1961" y="3929"/>
                    </a:lnTo>
                    <a:lnTo>
                      <a:pt x="0" y="1969"/>
                    </a:lnTo>
                    <a:lnTo>
                      <a:pt x="1305" y="664"/>
                    </a:lnTo>
                    <a:lnTo>
                      <a:pt x="1969" y="0"/>
                    </a:lnTo>
                    <a:close/>
                  </a:path>
                </a:pathLst>
              </a:custGeom>
              <a:solidFill>
                <a:srgbClr val="00598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125" name="任意多边形 51">
                <a:extLst>
                  <a:ext uri="{FF2B5EF4-FFF2-40B4-BE49-F238E27FC236}">
                    <a16:creationId xmlns:a16="http://schemas.microsoft.com/office/drawing/2014/main" id="{0AA72605-C17A-4637-9AA1-42460552F0F2}"/>
                  </a:ext>
                </a:extLst>
              </p:cNvPr>
              <p:cNvSpPr/>
              <p:nvPr/>
            </p:nvSpPr>
            <p:spPr>
              <a:xfrm>
                <a:off x="5980" y="4072"/>
                <a:ext cx="1959" cy="3296"/>
              </a:xfrm>
              <a:custGeom>
                <a:avLst/>
                <a:gdLst/>
                <a:ahLst/>
                <a:cxnLst>
                  <a:cxn ang="3">
                    <a:pos x="hc" y="t"/>
                  </a:cxn>
                  <a:cxn ang="cd2">
                    <a:pos x="l" y="vc"/>
                  </a:cxn>
                  <a:cxn ang="cd4">
                    <a:pos x="hc" y="b"/>
                  </a:cxn>
                  <a:cxn ang="0">
                    <a:pos x="r" y="vc"/>
                  </a:cxn>
                </a:cxnLst>
                <a:rect l="l" t="t" r="r" b="b"/>
                <a:pathLst>
                  <a:path w="1959" h="3296">
                    <a:moveTo>
                      <a:pt x="1337" y="0"/>
                    </a:moveTo>
                    <a:lnTo>
                      <a:pt x="1959" y="6"/>
                    </a:lnTo>
                    <a:lnTo>
                      <a:pt x="1959" y="3296"/>
                    </a:lnTo>
                    <a:lnTo>
                      <a:pt x="0" y="1337"/>
                    </a:lnTo>
                    <a:lnTo>
                      <a:pt x="1337"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26" name="任意多边形 55">
                <a:extLst>
                  <a:ext uri="{FF2B5EF4-FFF2-40B4-BE49-F238E27FC236}">
                    <a16:creationId xmlns:a16="http://schemas.microsoft.com/office/drawing/2014/main" id="{E8B6B0E2-D76F-4BFC-B1DB-8F3EEC2EE504}"/>
                  </a:ext>
                </a:extLst>
              </p:cNvPr>
              <p:cNvSpPr/>
              <p:nvPr/>
            </p:nvSpPr>
            <p:spPr>
              <a:xfrm flipH="1" flipV="1">
                <a:off x="10627" y="3438"/>
                <a:ext cx="1959" cy="3296"/>
              </a:xfrm>
              <a:custGeom>
                <a:avLst/>
                <a:gdLst/>
                <a:ahLst/>
                <a:cxnLst>
                  <a:cxn ang="3">
                    <a:pos x="hc" y="t"/>
                  </a:cxn>
                  <a:cxn ang="cd2">
                    <a:pos x="l" y="vc"/>
                  </a:cxn>
                  <a:cxn ang="cd4">
                    <a:pos x="hc" y="b"/>
                  </a:cxn>
                  <a:cxn ang="0">
                    <a:pos x="r" y="vc"/>
                  </a:cxn>
                </a:cxnLst>
                <a:rect l="l" t="t" r="r" b="b"/>
                <a:pathLst>
                  <a:path w="1959" h="3296">
                    <a:moveTo>
                      <a:pt x="1337" y="0"/>
                    </a:moveTo>
                    <a:lnTo>
                      <a:pt x="1959" y="6"/>
                    </a:lnTo>
                    <a:lnTo>
                      <a:pt x="1959" y="3296"/>
                    </a:lnTo>
                    <a:lnTo>
                      <a:pt x="0" y="1337"/>
                    </a:lnTo>
                    <a:lnTo>
                      <a:pt x="1337" y="0"/>
                    </a:lnTo>
                    <a:close/>
                  </a:path>
                </a:pathLst>
              </a:cu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110" name="Rectangle 60">
              <a:extLst>
                <a:ext uri="{FF2B5EF4-FFF2-40B4-BE49-F238E27FC236}">
                  <a16:creationId xmlns:a16="http://schemas.microsoft.com/office/drawing/2014/main" id="{5C6E27C1-AFCD-41A9-9EEF-C37DAB48E807}"/>
                </a:ext>
              </a:extLst>
            </p:cNvPr>
            <p:cNvSpPr/>
            <p:nvPr/>
          </p:nvSpPr>
          <p:spPr>
            <a:xfrm>
              <a:off x="11920" y="2768"/>
              <a:ext cx="2429" cy="387"/>
            </a:xfrm>
            <a:prstGeom prst="rect">
              <a:avLst/>
            </a:prstGeom>
          </p:spPr>
          <p:txBody>
            <a:bodyPr wrap="square" lIns="0" tIns="0" rIns="0" bIns="0">
              <a:spAutoFit/>
            </a:bodyPr>
            <a:lstStyle/>
            <a:p>
              <a:pPr algn="l"/>
              <a:r>
                <a:rPr lang="zh-CN" altLang="en-US" sz="1600" dirty="0">
                  <a:solidFill>
                    <a:schemeClr val="tx1">
                      <a:lumMod val="50000"/>
                      <a:lumOff val="50000"/>
                    </a:schemeClr>
                  </a:solidFill>
                  <a:cs typeface="+mn-ea"/>
                  <a:sym typeface="+mn-lt"/>
                </a:rPr>
                <a:t>输入标题文本</a:t>
              </a:r>
            </a:p>
          </p:txBody>
        </p:sp>
        <p:sp>
          <p:nvSpPr>
            <p:cNvPr id="111" name="TextBox 59">
              <a:extLst>
                <a:ext uri="{FF2B5EF4-FFF2-40B4-BE49-F238E27FC236}">
                  <a16:creationId xmlns:a16="http://schemas.microsoft.com/office/drawing/2014/main" id="{EE2B124A-23D9-422C-9F6C-01A672106B81}"/>
                </a:ext>
              </a:extLst>
            </p:cNvPr>
            <p:cNvSpPr txBox="1"/>
            <p:nvPr/>
          </p:nvSpPr>
          <p:spPr>
            <a:xfrm>
              <a:off x="11920" y="3357"/>
              <a:ext cx="4904" cy="943"/>
            </a:xfrm>
            <a:prstGeom prst="rect">
              <a:avLst/>
            </a:prstGeom>
            <a:noFill/>
          </p:spPr>
          <p:txBody>
            <a:bodyPr wrap="square" lIns="0" tIns="0" rIns="0" bIns="0" rtlCol="0">
              <a:spAutoFit/>
            </a:bodyPr>
            <a:lstStyle/>
            <a:p>
              <a:pPr algn="l" defTabSz="1219200">
                <a:lnSpc>
                  <a:spcPct val="150000"/>
                </a:lnSpc>
                <a:spcBef>
                  <a:spcPts val="20"/>
                </a:spcBef>
                <a:spcAft>
                  <a:spcPts val="0"/>
                </a:spcAft>
                <a:defRPr/>
              </a:pPr>
              <a:r>
                <a:rPr lang="zh-CN" sz="900" dirty="0">
                  <a:solidFill>
                    <a:schemeClr val="tx1">
                      <a:lumMod val="50000"/>
                      <a:lumOff val="50000"/>
                    </a:schemeClr>
                  </a:solidFill>
                  <a:cs typeface="+mn-ea"/>
                  <a:sym typeface="+mn-lt"/>
                </a:rPr>
                <a:t>请输入您的内容，文字可修改， 大小可调节。请输入您的内容，文字可修改，大小可调节。请输入您的内容，文字可修改， 大小可调节。请输入您的内容，文字可修改</a:t>
              </a:r>
              <a:endParaRPr lang="zh-CN" altLang="zh-CN" sz="900" dirty="0">
                <a:solidFill>
                  <a:schemeClr val="tx1">
                    <a:lumMod val="50000"/>
                    <a:lumOff val="50000"/>
                  </a:schemeClr>
                </a:solidFill>
                <a:cs typeface="+mn-ea"/>
                <a:sym typeface="+mn-lt"/>
              </a:endParaRPr>
            </a:p>
          </p:txBody>
        </p:sp>
        <p:sp>
          <p:nvSpPr>
            <p:cNvPr id="112" name="Rectangle 60">
              <a:extLst>
                <a:ext uri="{FF2B5EF4-FFF2-40B4-BE49-F238E27FC236}">
                  <a16:creationId xmlns:a16="http://schemas.microsoft.com/office/drawing/2014/main" id="{9F2B5894-3F9F-49CC-9FE4-BF81F2AD88FB}"/>
                </a:ext>
              </a:extLst>
            </p:cNvPr>
            <p:cNvSpPr/>
            <p:nvPr/>
          </p:nvSpPr>
          <p:spPr>
            <a:xfrm>
              <a:off x="11920" y="7148"/>
              <a:ext cx="2429" cy="387"/>
            </a:xfrm>
            <a:prstGeom prst="rect">
              <a:avLst/>
            </a:prstGeom>
          </p:spPr>
          <p:txBody>
            <a:bodyPr wrap="square" lIns="0" tIns="0" rIns="0" bIns="0">
              <a:spAutoFit/>
            </a:bodyPr>
            <a:lstStyle/>
            <a:p>
              <a:pPr algn="l"/>
              <a:r>
                <a:rPr lang="zh-CN" altLang="en-US" sz="1600" dirty="0">
                  <a:solidFill>
                    <a:schemeClr val="tx1">
                      <a:lumMod val="50000"/>
                      <a:lumOff val="50000"/>
                    </a:schemeClr>
                  </a:solidFill>
                  <a:cs typeface="+mn-ea"/>
                  <a:sym typeface="+mn-lt"/>
                </a:rPr>
                <a:t>输入标题文本</a:t>
              </a:r>
            </a:p>
          </p:txBody>
        </p:sp>
        <p:sp>
          <p:nvSpPr>
            <p:cNvPr id="113" name="TextBox 59">
              <a:extLst>
                <a:ext uri="{FF2B5EF4-FFF2-40B4-BE49-F238E27FC236}">
                  <a16:creationId xmlns:a16="http://schemas.microsoft.com/office/drawing/2014/main" id="{AB8E1A57-928D-4F41-BB35-4DD9B75244E0}"/>
                </a:ext>
              </a:extLst>
            </p:cNvPr>
            <p:cNvSpPr txBox="1"/>
            <p:nvPr/>
          </p:nvSpPr>
          <p:spPr>
            <a:xfrm>
              <a:off x="11920" y="7737"/>
              <a:ext cx="4904" cy="943"/>
            </a:xfrm>
            <a:prstGeom prst="rect">
              <a:avLst/>
            </a:prstGeom>
            <a:noFill/>
          </p:spPr>
          <p:txBody>
            <a:bodyPr wrap="square" lIns="0" tIns="0" rIns="0" bIns="0" rtlCol="0">
              <a:spAutoFit/>
            </a:bodyPr>
            <a:lstStyle/>
            <a:p>
              <a:pPr algn="l" defTabSz="1219200">
                <a:lnSpc>
                  <a:spcPct val="150000"/>
                </a:lnSpc>
                <a:spcBef>
                  <a:spcPts val="20"/>
                </a:spcBef>
                <a:spcAft>
                  <a:spcPts val="0"/>
                </a:spcAft>
                <a:defRPr/>
              </a:pPr>
              <a:r>
                <a:rPr lang="zh-CN" sz="900" dirty="0">
                  <a:solidFill>
                    <a:schemeClr val="tx1">
                      <a:lumMod val="50000"/>
                      <a:lumOff val="50000"/>
                    </a:schemeClr>
                  </a:solidFill>
                  <a:cs typeface="+mn-ea"/>
                  <a:sym typeface="+mn-lt"/>
                </a:rPr>
                <a:t>请输入您的内容，文字可修改， 大小可调节。请输入您的内容，文字可修改，大小可调节。请输入您的内容，文字可修改， 大小可调节。请输入您的内容，文字可修改</a:t>
              </a:r>
              <a:endParaRPr lang="zh-CN" altLang="zh-CN" sz="900" dirty="0">
                <a:solidFill>
                  <a:schemeClr val="tx1">
                    <a:lumMod val="50000"/>
                    <a:lumOff val="50000"/>
                  </a:schemeClr>
                </a:solidFill>
                <a:cs typeface="+mn-ea"/>
                <a:sym typeface="+mn-lt"/>
              </a:endParaRPr>
            </a:p>
          </p:txBody>
        </p:sp>
        <p:sp>
          <p:nvSpPr>
            <p:cNvPr id="114" name="Rectangle 60">
              <a:extLst>
                <a:ext uri="{FF2B5EF4-FFF2-40B4-BE49-F238E27FC236}">
                  <a16:creationId xmlns:a16="http://schemas.microsoft.com/office/drawing/2014/main" id="{FC68622A-37CB-43F5-8E48-1A308D626067}"/>
                </a:ext>
              </a:extLst>
            </p:cNvPr>
            <p:cNvSpPr/>
            <p:nvPr/>
          </p:nvSpPr>
          <p:spPr>
            <a:xfrm>
              <a:off x="4795" y="2768"/>
              <a:ext cx="2429" cy="387"/>
            </a:xfrm>
            <a:prstGeom prst="rect">
              <a:avLst/>
            </a:prstGeom>
          </p:spPr>
          <p:txBody>
            <a:bodyPr wrap="square" lIns="0" tIns="0" rIns="0" bIns="0">
              <a:spAutoFit/>
            </a:bodyPr>
            <a:lstStyle/>
            <a:p>
              <a:pPr algn="r"/>
              <a:r>
                <a:rPr lang="zh-CN" altLang="en-US" sz="1600" dirty="0">
                  <a:solidFill>
                    <a:schemeClr val="tx1">
                      <a:lumMod val="50000"/>
                      <a:lumOff val="50000"/>
                    </a:schemeClr>
                  </a:solidFill>
                  <a:cs typeface="+mn-ea"/>
                  <a:sym typeface="+mn-lt"/>
                </a:rPr>
                <a:t>输入标题文本</a:t>
              </a:r>
            </a:p>
          </p:txBody>
        </p:sp>
        <p:sp>
          <p:nvSpPr>
            <p:cNvPr id="115" name="TextBox 59">
              <a:extLst>
                <a:ext uri="{FF2B5EF4-FFF2-40B4-BE49-F238E27FC236}">
                  <a16:creationId xmlns:a16="http://schemas.microsoft.com/office/drawing/2014/main" id="{FEAE2EB8-99FB-4ECC-BAD2-5464FC423DEE}"/>
                </a:ext>
              </a:extLst>
            </p:cNvPr>
            <p:cNvSpPr txBox="1"/>
            <p:nvPr/>
          </p:nvSpPr>
          <p:spPr>
            <a:xfrm>
              <a:off x="2320" y="3357"/>
              <a:ext cx="4904" cy="943"/>
            </a:xfrm>
            <a:prstGeom prst="rect">
              <a:avLst/>
            </a:prstGeom>
            <a:noFill/>
          </p:spPr>
          <p:txBody>
            <a:bodyPr wrap="square" lIns="0" tIns="0" rIns="0" bIns="0" rtlCol="0">
              <a:spAutoFit/>
            </a:bodyPr>
            <a:lstStyle/>
            <a:p>
              <a:pPr algn="r" defTabSz="1219200">
                <a:lnSpc>
                  <a:spcPct val="150000"/>
                </a:lnSpc>
                <a:spcBef>
                  <a:spcPts val="20"/>
                </a:spcBef>
                <a:spcAft>
                  <a:spcPts val="0"/>
                </a:spcAft>
                <a:defRPr/>
              </a:pPr>
              <a:r>
                <a:rPr lang="zh-CN" sz="900" dirty="0">
                  <a:solidFill>
                    <a:schemeClr val="tx1">
                      <a:lumMod val="50000"/>
                      <a:lumOff val="50000"/>
                    </a:schemeClr>
                  </a:solidFill>
                  <a:cs typeface="+mn-ea"/>
                  <a:sym typeface="+mn-lt"/>
                </a:rPr>
                <a:t>请输入您的内容，文字可修改， 大小可调节。请输入您的内容，文字可修改，大小可调节。请输入您的内容，文字可修改， 大小可调节。请输入您的内容，文字可修改</a:t>
              </a:r>
              <a:endParaRPr lang="zh-CN" altLang="zh-CN" sz="900" dirty="0">
                <a:solidFill>
                  <a:schemeClr val="tx1">
                    <a:lumMod val="50000"/>
                    <a:lumOff val="50000"/>
                  </a:schemeClr>
                </a:solidFill>
                <a:cs typeface="+mn-ea"/>
                <a:sym typeface="+mn-lt"/>
              </a:endParaRPr>
            </a:p>
          </p:txBody>
        </p:sp>
        <p:sp>
          <p:nvSpPr>
            <p:cNvPr id="116" name="Rectangle 60">
              <a:extLst>
                <a:ext uri="{FF2B5EF4-FFF2-40B4-BE49-F238E27FC236}">
                  <a16:creationId xmlns:a16="http://schemas.microsoft.com/office/drawing/2014/main" id="{23886B5C-10C1-48B9-91D8-F5721519B1C0}"/>
                </a:ext>
              </a:extLst>
            </p:cNvPr>
            <p:cNvSpPr/>
            <p:nvPr/>
          </p:nvSpPr>
          <p:spPr>
            <a:xfrm>
              <a:off x="4795" y="7148"/>
              <a:ext cx="2429" cy="387"/>
            </a:xfrm>
            <a:prstGeom prst="rect">
              <a:avLst/>
            </a:prstGeom>
          </p:spPr>
          <p:txBody>
            <a:bodyPr wrap="square" lIns="0" tIns="0" rIns="0" bIns="0">
              <a:spAutoFit/>
            </a:bodyPr>
            <a:lstStyle/>
            <a:p>
              <a:pPr algn="r"/>
              <a:r>
                <a:rPr lang="zh-CN" altLang="en-US" sz="1600" dirty="0">
                  <a:solidFill>
                    <a:schemeClr val="tx1">
                      <a:lumMod val="50000"/>
                      <a:lumOff val="50000"/>
                    </a:schemeClr>
                  </a:solidFill>
                  <a:cs typeface="+mn-ea"/>
                  <a:sym typeface="+mn-lt"/>
                </a:rPr>
                <a:t>输入标题文本</a:t>
              </a:r>
            </a:p>
          </p:txBody>
        </p:sp>
        <p:sp>
          <p:nvSpPr>
            <p:cNvPr id="117" name="TextBox 59">
              <a:extLst>
                <a:ext uri="{FF2B5EF4-FFF2-40B4-BE49-F238E27FC236}">
                  <a16:creationId xmlns:a16="http://schemas.microsoft.com/office/drawing/2014/main" id="{CB1F2487-F28E-4726-A41D-F3C78FF38E0B}"/>
                </a:ext>
              </a:extLst>
            </p:cNvPr>
            <p:cNvSpPr txBox="1"/>
            <p:nvPr/>
          </p:nvSpPr>
          <p:spPr>
            <a:xfrm>
              <a:off x="2320" y="7737"/>
              <a:ext cx="4904" cy="943"/>
            </a:xfrm>
            <a:prstGeom prst="rect">
              <a:avLst/>
            </a:prstGeom>
            <a:noFill/>
          </p:spPr>
          <p:txBody>
            <a:bodyPr wrap="square" lIns="0" tIns="0" rIns="0" bIns="0" rtlCol="0">
              <a:spAutoFit/>
            </a:bodyPr>
            <a:lstStyle/>
            <a:p>
              <a:pPr algn="r" defTabSz="1219200">
                <a:lnSpc>
                  <a:spcPct val="150000"/>
                </a:lnSpc>
                <a:spcBef>
                  <a:spcPts val="20"/>
                </a:spcBef>
                <a:spcAft>
                  <a:spcPts val="0"/>
                </a:spcAft>
                <a:defRPr/>
              </a:pPr>
              <a:r>
                <a:rPr lang="zh-CN" sz="900" dirty="0">
                  <a:solidFill>
                    <a:schemeClr val="tx1">
                      <a:lumMod val="50000"/>
                      <a:lumOff val="50000"/>
                    </a:schemeClr>
                  </a:solidFill>
                  <a:cs typeface="+mn-ea"/>
                  <a:sym typeface="+mn-lt"/>
                </a:rPr>
                <a:t>请输入您的内容，文字可修改， 大小可调节。请输入您的内容，文字可修改，大小可调节。请输入您的内容，文字可修改， 大小可调节。请输入您的内容，文字可修改</a:t>
              </a:r>
              <a:endParaRPr lang="zh-CN" altLang="zh-CN" sz="900" dirty="0">
                <a:solidFill>
                  <a:schemeClr val="tx1">
                    <a:lumMod val="50000"/>
                    <a:lumOff val="50000"/>
                  </a:schemeClr>
                </a:solidFill>
                <a:cs typeface="+mn-ea"/>
                <a:sym typeface="+mn-lt"/>
              </a:endParaRPr>
            </a:p>
          </p:txBody>
        </p:sp>
        <p:sp>
          <p:nvSpPr>
            <p:cNvPr id="118" name="Freeform 387">
              <a:extLst>
                <a:ext uri="{FF2B5EF4-FFF2-40B4-BE49-F238E27FC236}">
                  <a16:creationId xmlns:a16="http://schemas.microsoft.com/office/drawing/2014/main" id="{1E002B28-C5E8-424E-91FC-5CB46DCCF2E4}"/>
                </a:ext>
              </a:extLst>
            </p:cNvPr>
            <p:cNvSpPr>
              <a:spLocks noEditPoints="1"/>
            </p:cNvSpPr>
            <p:nvPr/>
          </p:nvSpPr>
          <p:spPr bwMode="auto">
            <a:xfrm>
              <a:off x="9343" y="3142"/>
              <a:ext cx="558" cy="655"/>
            </a:xfrm>
            <a:custGeom>
              <a:avLst/>
              <a:gdLst/>
              <a:ahLst/>
              <a:cxnLst>
                <a:cxn ang="0">
                  <a:pos x="88900" y="107950"/>
                </a:cxn>
                <a:cxn ang="0">
                  <a:pos x="44450" y="107950"/>
                </a:cxn>
                <a:cxn ang="0">
                  <a:pos x="31750" y="111125"/>
                </a:cxn>
                <a:cxn ang="0">
                  <a:pos x="12700" y="139700"/>
                </a:cxn>
                <a:cxn ang="0">
                  <a:pos x="12700" y="146050"/>
                </a:cxn>
                <a:cxn ang="0">
                  <a:pos x="120650" y="146050"/>
                </a:cxn>
                <a:cxn ang="0">
                  <a:pos x="120650" y="139700"/>
                </a:cxn>
                <a:cxn ang="0">
                  <a:pos x="104775" y="114300"/>
                </a:cxn>
                <a:cxn ang="0">
                  <a:pos x="101600" y="111125"/>
                </a:cxn>
                <a:cxn ang="0">
                  <a:pos x="95250" y="107950"/>
                </a:cxn>
                <a:cxn ang="0">
                  <a:pos x="88900" y="107950"/>
                </a:cxn>
                <a:cxn ang="0">
                  <a:pos x="92075" y="95250"/>
                </a:cxn>
                <a:cxn ang="0">
                  <a:pos x="92075" y="95250"/>
                </a:cxn>
                <a:cxn ang="0">
                  <a:pos x="98425" y="95250"/>
                </a:cxn>
                <a:cxn ang="0">
                  <a:pos x="104775" y="98425"/>
                </a:cxn>
                <a:cxn ang="0">
                  <a:pos x="133350" y="139700"/>
                </a:cxn>
                <a:cxn ang="0">
                  <a:pos x="133350" y="149225"/>
                </a:cxn>
                <a:cxn ang="0">
                  <a:pos x="127000" y="155575"/>
                </a:cxn>
                <a:cxn ang="0">
                  <a:pos x="127000" y="155575"/>
                </a:cxn>
                <a:cxn ang="0">
                  <a:pos x="6350" y="155575"/>
                </a:cxn>
                <a:cxn ang="0">
                  <a:pos x="0" y="149225"/>
                </a:cxn>
                <a:cxn ang="0">
                  <a:pos x="0" y="149225"/>
                </a:cxn>
                <a:cxn ang="0">
                  <a:pos x="0" y="139700"/>
                </a:cxn>
                <a:cxn ang="0">
                  <a:pos x="25400" y="98425"/>
                </a:cxn>
                <a:cxn ang="0">
                  <a:pos x="38100" y="95250"/>
                </a:cxn>
                <a:cxn ang="0">
                  <a:pos x="12700" y="50800"/>
                </a:cxn>
                <a:cxn ang="0">
                  <a:pos x="66675" y="0"/>
                </a:cxn>
                <a:cxn ang="0">
                  <a:pos x="117475" y="50800"/>
                </a:cxn>
                <a:cxn ang="0">
                  <a:pos x="92075" y="95250"/>
                </a:cxn>
                <a:cxn ang="0">
                  <a:pos x="66675" y="9525"/>
                </a:cxn>
                <a:cxn ang="0">
                  <a:pos x="66675" y="9525"/>
                </a:cxn>
                <a:cxn ang="0">
                  <a:pos x="28575" y="34925"/>
                </a:cxn>
                <a:cxn ang="0">
                  <a:pos x="25400" y="50800"/>
                </a:cxn>
                <a:cxn ang="0">
                  <a:pos x="50800" y="88900"/>
                </a:cxn>
                <a:cxn ang="0">
                  <a:pos x="82550" y="88900"/>
                </a:cxn>
                <a:cxn ang="0">
                  <a:pos x="104775" y="50800"/>
                </a:cxn>
                <a:cxn ang="0">
                  <a:pos x="66675" y="9525"/>
                </a:cxn>
              </a:cxnLst>
              <a:rect l="0" t="0" r="0" b="0"/>
              <a:pathLst>
                <a:path w="42" h="49">
                  <a:moveTo>
                    <a:pt x="28" y="34"/>
                  </a:moveTo>
                  <a:cubicBezTo>
                    <a:pt x="14" y="34"/>
                    <a:pt x="14" y="34"/>
                    <a:pt x="14" y="34"/>
                  </a:cubicBezTo>
                  <a:cubicBezTo>
                    <a:pt x="12" y="34"/>
                    <a:pt x="11" y="34"/>
                    <a:pt x="10" y="35"/>
                  </a:cubicBezTo>
                  <a:cubicBezTo>
                    <a:pt x="6" y="36"/>
                    <a:pt x="4" y="40"/>
                    <a:pt x="4" y="44"/>
                  </a:cubicBezTo>
                  <a:cubicBezTo>
                    <a:pt x="4" y="46"/>
                    <a:pt x="4" y="46"/>
                    <a:pt x="4" y="46"/>
                  </a:cubicBezTo>
                  <a:cubicBezTo>
                    <a:pt x="38" y="46"/>
                    <a:pt x="38" y="46"/>
                    <a:pt x="38" y="46"/>
                  </a:cubicBezTo>
                  <a:cubicBezTo>
                    <a:pt x="38" y="44"/>
                    <a:pt x="38" y="44"/>
                    <a:pt x="38" y="44"/>
                  </a:cubicBezTo>
                  <a:cubicBezTo>
                    <a:pt x="38" y="41"/>
                    <a:pt x="36" y="37"/>
                    <a:pt x="33" y="36"/>
                  </a:cubicBezTo>
                  <a:cubicBezTo>
                    <a:pt x="33" y="35"/>
                    <a:pt x="32" y="35"/>
                    <a:pt x="32" y="35"/>
                  </a:cubicBezTo>
                  <a:cubicBezTo>
                    <a:pt x="31" y="34"/>
                    <a:pt x="31" y="34"/>
                    <a:pt x="30" y="34"/>
                  </a:cubicBezTo>
                  <a:cubicBezTo>
                    <a:pt x="29" y="34"/>
                    <a:pt x="29" y="34"/>
                    <a:pt x="28" y="34"/>
                  </a:cubicBezTo>
                  <a:close/>
                  <a:moveTo>
                    <a:pt x="29" y="30"/>
                  </a:moveTo>
                  <a:cubicBezTo>
                    <a:pt x="29" y="30"/>
                    <a:pt x="29" y="30"/>
                    <a:pt x="29" y="30"/>
                  </a:cubicBezTo>
                  <a:cubicBezTo>
                    <a:pt x="30" y="30"/>
                    <a:pt x="30" y="30"/>
                    <a:pt x="31" y="30"/>
                  </a:cubicBezTo>
                  <a:cubicBezTo>
                    <a:pt x="32" y="31"/>
                    <a:pt x="32" y="31"/>
                    <a:pt x="33" y="31"/>
                  </a:cubicBezTo>
                  <a:cubicBezTo>
                    <a:pt x="38" y="33"/>
                    <a:pt x="42" y="38"/>
                    <a:pt x="42" y="44"/>
                  </a:cubicBezTo>
                  <a:cubicBezTo>
                    <a:pt x="42" y="47"/>
                    <a:pt x="42" y="47"/>
                    <a:pt x="42" y="47"/>
                  </a:cubicBezTo>
                  <a:cubicBezTo>
                    <a:pt x="42" y="48"/>
                    <a:pt x="41" y="49"/>
                    <a:pt x="40" y="49"/>
                  </a:cubicBezTo>
                  <a:cubicBezTo>
                    <a:pt x="40" y="49"/>
                    <a:pt x="40" y="49"/>
                    <a:pt x="40" y="49"/>
                  </a:cubicBezTo>
                  <a:cubicBezTo>
                    <a:pt x="2" y="49"/>
                    <a:pt x="2" y="49"/>
                    <a:pt x="2" y="49"/>
                  </a:cubicBezTo>
                  <a:cubicBezTo>
                    <a:pt x="1" y="49"/>
                    <a:pt x="0" y="48"/>
                    <a:pt x="0" y="47"/>
                  </a:cubicBezTo>
                  <a:cubicBezTo>
                    <a:pt x="0" y="47"/>
                    <a:pt x="0" y="47"/>
                    <a:pt x="0" y="47"/>
                  </a:cubicBezTo>
                  <a:cubicBezTo>
                    <a:pt x="0" y="44"/>
                    <a:pt x="0" y="44"/>
                    <a:pt x="0" y="44"/>
                  </a:cubicBezTo>
                  <a:cubicBezTo>
                    <a:pt x="0" y="38"/>
                    <a:pt x="3" y="33"/>
                    <a:pt x="8" y="31"/>
                  </a:cubicBezTo>
                  <a:cubicBezTo>
                    <a:pt x="10" y="31"/>
                    <a:pt x="11" y="30"/>
                    <a:pt x="12" y="30"/>
                  </a:cubicBezTo>
                  <a:cubicBezTo>
                    <a:pt x="7" y="27"/>
                    <a:pt x="4" y="22"/>
                    <a:pt x="4" y="16"/>
                  </a:cubicBezTo>
                  <a:cubicBezTo>
                    <a:pt x="4" y="7"/>
                    <a:pt x="12" y="0"/>
                    <a:pt x="21" y="0"/>
                  </a:cubicBezTo>
                  <a:cubicBezTo>
                    <a:pt x="30" y="0"/>
                    <a:pt x="37" y="7"/>
                    <a:pt x="37" y="16"/>
                  </a:cubicBezTo>
                  <a:cubicBezTo>
                    <a:pt x="37" y="22"/>
                    <a:pt x="34" y="27"/>
                    <a:pt x="29" y="30"/>
                  </a:cubicBezTo>
                  <a:close/>
                  <a:moveTo>
                    <a:pt x="21" y="3"/>
                  </a:moveTo>
                  <a:cubicBezTo>
                    <a:pt x="21" y="3"/>
                    <a:pt x="21" y="3"/>
                    <a:pt x="21" y="3"/>
                  </a:cubicBezTo>
                  <a:cubicBezTo>
                    <a:pt x="16" y="3"/>
                    <a:pt x="11" y="6"/>
                    <a:pt x="9" y="11"/>
                  </a:cubicBezTo>
                  <a:cubicBezTo>
                    <a:pt x="9" y="13"/>
                    <a:pt x="8" y="14"/>
                    <a:pt x="8" y="16"/>
                  </a:cubicBezTo>
                  <a:cubicBezTo>
                    <a:pt x="8" y="21"/>
                    <a:pt x="11" y="26"/>
                    <a:pt x="16" y="28"/>
                  </a:cubicBezTo>
                  <a:cubicBezTo>
                    <a:pt x="19" y="29"/>
                    <a:pt x="23" y="29"/>
                    <a:pt x="26" y="28"/>
                  </a:cubicBezTo>
                  <a:cubicBezTo>
                    <a:pt x="30" y="26"/>
                    <a:pt x="33" y="21"/>
                    <a:pt x="33" y="16"/>
                  </a:cubicBezTo>
                  <a:cubicBezTo>
                    <a:pt x="33" y="9"/>
                    <a:pt x="28" y="3"/>
                    <a:pt x="21" y="3"/>
                  </a:cubicBezTo>
                  <a:close/>
                </a:path>
              </a:pathLst>
            </a:custGeom>
            <a:solidFill>
              <a:schemeClr val="bg1"/>
            </a:solidFill>
            <a:ln>
              <a:noFill/>
            </a:ln>
            <a:effectLst/>
          </p:spPr>
          <p:txBody>
            <a:bodyPr wrap="square" lIns="19050" tIns="19050" rIns="19050" bIns="19050" anchor="ctr">
              <a:noAutofit/>
            </a:bodyPr>
            <a:lstStyle/>
            <a:p>
              <a:pPr lvl="0" algn="ctr" defTabSz="228600" fontAlgn="base" hangingPunct="0">
                <a:buClrTx/>
                <a:buSzTx/>
                <a:buFontTx/>
                <a:defRPr/>
              </a:pPr>
              <a:endParaRPr lang="en-US" sz="1500" noProof="0">
                <a:ln>
                  <a:noFill/>
                </a:ln>
                <a:solidFill>
                  <a:srgbClr val="FFFFFF"/>
                </a:solidFill>
                <a:effectLst>
                  <a:outerShdw blurRad="38100" dist="38100" dir="2700000" algn="tl">
                    <a:srgbClr val="000000"/>
                  </a:outerShdw>
                </a:effectLst>
                <a:uLnTx/>
                <a:uFillTx/>
                <a:cs typeface="+mn-ea"/>
                <a:sym typeface="+mn-lt"/>
              </a:endParaRPr>
            </a:p>
          </p:txBody>
        </p:sp>
        <p:sp>
          <p:nvSpPr>
            <p:cNvPr id="119" name="Freeform 17">
              <a:extLst>
                <a:ext uri="{FF2B5EF4-FFF2-40B4-BE49-F238E27FC236}">
                  <a16:creationId xmlns:a16="http://schemas.microsoft.com/office/drawing/2014/main" id="{92D7EF29-6664-4CDD-BFB7-CBEF1DF8AC47}"/>
                </a:ext>
              </a:extLst>
            </p:cNvPr>
            <p:cNvSpPr>
              <a:spLocks noEditPoints="1"/>
            </p:cNvSpPr>
            <p:nvPr/>
          </p:nvSpPr>
          <p:spPr bwMode="auto">
            <a:xfrm>
              <a:off x="9249" y="7509"/>
              <a:ext cx="746" cy="688"/>
            </a:xfrm>
            <a:custGeom>
              <a:avLst/>
              <a:gdLst>
                <a:gd name="T0" fmla="*/ 1120 w 2069"/>
                <a:gd name="T1" fmla="*/ 0 h 1899"/>
                <a:gd name="T2" fmla="*/ 189 w 2069"/>
                <a:gd name="T3" fmla="*/ 777 h 1899"/>
                <a:gd name="T4" fmla="*/ 0 w 2069"/>
                <a:gd name="T5" fmla="*/ 777 h 1899"/>
                <a:gd name="T6" fmla="*/ 259 w 2069"/>
                <a:gd name="T7" fmla="*/ 1122 h 1899"/>
                <a:gd name="T8" fmla="*/ 517 w 2069"/>
                <a:gd name="T9" fmla="*/ 777 h 1899"/>
                <a:gd name="T10" fmla="*/ 362 w 2069"/>
                <a:gd name="T11" fmla="*/ 777 h 1899"/>
                <a:gd name="T12" fmla="*/ 1120 w 2069"/>
                <a:gd name="T13" fmla="*/ 173 h 1899"/>
                <a:gd name="T14" fmla="*/ 1896 w 2069"/>
                <a:gd name="T15" fmla="*/ 950 h 1899"/>
                <a:gd name="T16" fmla="*/ 1120 w 2069"/>
                <a:gd name="T17" fmla="*/ 1727 h 1899"/>
                <a:gd name="T18" fmla="*/ 477 w 2069"/>
                <a:gd name="T19" fmla="*/ 1381 h 1899"/>
                <a:gd name="T20" fmla="*/ 276 w 2069"/>
                <a:gd name="T21" fmla="*/ 1381 h 1899"/>
                <a:gd name="T22" fmla="*/ 1120 w 2069"/>
                <a:gd name="T23" fmla="*/ 1899 h 1899"/>
                <a:gd name="T24" fmla="*/ 2069 w 2069"/>
                <a:gd name="T25" fmla="*/ 950 h 1899"/>
                <a:gd name="T26" fmla="*/ 1120 w 2069"/>
                <a:gd name="T27" fmla="*/ 0 h 1899"/>
                <a:gd name="T28" fmla="*/ 1080 w 2069"/>
                <a:gd name="T29" fmla="*/ 345 h 1899"/>
                <a:gd name="T30" fmla="*/ 1080 w 2069"/>
                <a:gd name="T31" fmla="*/ 978 h 1899"/>
                <a:gd name="T32" fmla="*/ 1528 w 2069"/>
                <a:gd name="T33" fmla="*/ 1243 h 1899"/>
                <a:gd name="T34" fmla="*/ 1569 w 2069"/>
                <a:gd name="T35" fmla="*/ 1168 h 1899"/>
                <a:gd name="T36" fmla="*/ 1166 w 2069"/>
                <a:gd name="T37" fmla="*/ 926 h 1899"/>
                <a:gd name="T38" fmla="*/ 1166 w 2069"/>
                <a:gd name="T39" fmla="*/ 345 h 1899"/>
                <a:gd name="T40" fmla="*/ 1080 w 2069"/>
                <a:gd name="T41" fmla="*/ 345 h 1899"/>
                <a:gd name="T42" fmla="*/ 1080 w 2069"/>
                <a:gd name="T43" fmla="*/ 345 h 1899"/>
                <a:gd name="T44" fmla="*/ 1080 w 2069"/>
                <a:gd name="T45" fmla="*/ 345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9" h="1899">
                  <a:moveTo>
                    <a:pt x="1120" y="0"/>
                  </a:moveTo>
                  <a:cubicBezTo>
                    <a:pt x="655" y="0"/>
                    <a:pt x="270" y="334"/>
                    <a:pt x="189" y="777"/>
                  </a:cubicBezTo>
                  <a:cubicBezTo>
                    <a:pt x="0" y="777"/>
                    <a:pt x="0" y="777"/>
                    <a:pt x="0" y="777"/>
                  </a:cubicBezTo>
                  <a:cubicBezTo>
                    <a:pt x="259" y="1122"/>
                    <a:pt x="259" y="1122"/>
                    <a:pt x="259" y="1122"/>
                  </a:cubicBezTo>
                  <a:cubicBezTo>
                    <a:pt x="517" y="777"/>
                    <a:pt x="517" y="777"/>
                    <a:pt x="517" y="777"/>
                  </a:cubicBezTo>
                  <a:cubicBezTo>
                    <a:pt x="362" y="777"/>
                    <a:pt x="362" y="777"/>
                    <a:pt x="362" y="777"/>
                  </a:cubicBezTo>
                  <a:cubicBezTo>
                    <a:pt x="442" y="432"/>
                    <a:pt x="747" y="173"/>
                    <a:pt x="1120" y="173"/>
                  </a:cubicBezTo>
                  <a:cubicBezTo>
                    <a:pt x="1552" y="173"/>
                    <a:pt x="1896" y="518"/>
                    <a:pt x="1896" y="950"/>
                  </a:cubicBezTo>
                  <a:cubicBezTo>
                    <a:pt x="1896" y="1381"/>
                    <a:pt x="1552" y="1727"/>
                    <a:pt x="1120" y="1727"/>
                  </a:cubicBezTo>
                  <a:cubicBezTo>
                    <a:pt x="850" y="1727"/>
                    <a:pt x="615" y="1588"/>
                    <a:pt x="477" y="1381"/>
                  </a:cubicBezTo>
                  <a:cubicBezTo>
                    <a:pt x="276" y="1381"/>
                    <a:pt x="276" y="1381"/>
                    <a:pt x="276" y="1381"/>
                  </a:cubicBezTo>
                  <a:cubicBezTo>
                    <a:pt x="431" y="1686"/>
                    <a:pt x="753" y="1899"/>
                    <a:pt x="1120" y="1899"/>
                  </a:cubicBezTo>
                  <a:cubicBezTo>
                    <a:pt x="1643" y="1899"/>
                    <a:pt x="2069" y="1473"/>
                    <a:pt x="2069" y="950"/>
                  </a:cubicBezTo>
                  <a:cubicBezTo>
                    <a:pt x="2069" y="426"/>
                    <a:pt x="1643" y="0"/>
                    <a:pt x="1120" y="0"/>
                  </a:cubicBezTo>
                  <a:close/>
                  <a:moveTo>
                    <a:pt x="1080" y="345"/>
                  </a:moveTo>
                  <a:cubicBezTo>
                    <a:pt x="1080" y="978"/>
                    <a:pt x="1080" y="978"/>
                    <a:pt x="1080" y="978"/>
                  </a:cubicBezTo>
                  <a:cubicBezTo>
                    <a:pt x="1528" y="1243"/>
                    <a:pt x="1528" y="1243"/>
                    <a:pt x="1528" y="1243"/>
                  </a:cubicBezTo>
                  <a:cubicBezTo>
                    <a:pt x="1569" y="1168"/>
                    <a:pt x="1569" y="1168"/>
                    <a:pt x="1569" y="1168"/>
                  </a:cubicBezTo>
                  <a:cubicBezTo>
                    <a:pt x="1166" y="926"/>
                    <a:pt x="1166" y="926"/>
                    <a:pt x="1166" y="926"/>
                  </a:cubicBezTo>
                  <a:cubicBezTo>
                    <a:pt x="1166" y="345"/>
                    <a:pt x="1166" y="345"/>
                    <a:pt x="1166" y="345"/>
                  </a:cubicBezTo>
                  <a:lnTo>
                    <a:pt x="1080" y="345"/>
                  </a:lnTo>
                  <a:close/>
                  <a:moveTo>
                    <a:pt x="1080" y="345"/>
                  </a:moveTo>
                  <a:cubicBezTo>
                    <a:pt x="1080" y="345"/>
                    <a:pt x="1080" y="345"/>
                    <a:pt x="1080" y="345"/>
                  </a:cubicBezTo>
                </a:path>
              </a:pathLst>
            </a:custGeom>
            <a:solidFill>
              <a:schemeClr val="bg1"/>
            </a:solidFill>
            <a:ln>
              <a:noFill/>
            </a:ln>
            <a:effectLst/>
          </p:spPr>
          <p:txBody>
            <a:bodyPr vert="horz" wrap="square" lIns="121920" tIns="60960" rIns="121920" bIns="60960" numCol="1" anchor="t" anchorCtr="0" compatLnSpc="1"/>
            <a:lstStyle/>
            <a:p>
              <a:pPr defTabSz="1219200" eaLnBrk="0" fontAlgn="base" hangingPunct="0">
                <a:spcBef>
                  <a:spcPct val="0"/>
                </a:spcBef>
                <a:spcAft>
                  <a:spcPct val="0"/>
                </a:spcAft>
              </a:pPr>
              <a:endParaRPr lang="zh-CN" altLang="en-US" sz="2400">
                <a:solidFill>
                  <a:prstClr val="black"/>
                </a:solidFill>
                <a:cs typeface="+mn-ea"/>
                <a:sym typeface="+mn-lt"/>
              </a:endParaRPr>
            </a:p>
          </p:txBody>
        </p:sp>
        <p:sp>
          <p:nvSpPr>
            <p:cNvPr id="120" name="Freeform 83">
              <a:extLst>
                <a:ext uri="{FF2B5EF4-FFF2-40B4-BE49-F238E27FC236}">
                  <a16:creationId xmlns:a16="http://schemas.microsoft.com/office/drawing/2014/main" id="{7B2B5ABE-F452-4FE6-A32F-6BCA09F4D35F}"/>
                </a:ext>
              </a:extLst>
            </p:cNvPr>
            <p:cNvSpPr>
              <a:spLocks noEditPoints="1"/>
            </p:cNvSpPr>
            <p:nvPr/>
          </p:nvSpPr>
          <p:spPr bwMode="auto">
            <a:xfrm>
              <a:off x="7014" y="5399"/>
              <a:ext cx="644" cy="726"/>
            </a:xfrm>
            <a:custGeom>
              <a:avLst/>
              <a:gdLst/>
              <a:ahLst/>
              <a:cxnLst>
                <a:cxn ang="0">
                  <a:pos x="79375" y="0"/>
                </a:cxn>
                <a:cxn ang="0">
                  <a:pos x="127000" y="22225"/>
                </a:cxn>
                <a:cxn ang="0">
                  <a:pos x="136525" y="111125"/>
                </a:cxn>
                <a:cxn ang="0">
                  <a:pos x="104775" y="136525"/>
                </a:cxn>
                <a:cxn ang="0">
                  <a:pos x="82550" y="158750"/>
                </a:cxn>
                <a:cxn ang="0">
                  <a:pos x="73025" y="158750"/>
                </a:cxn>
                <a:cxn ang="0">
                  <a:pos x="73025" y="158750"/>
                </a:cxn>
                <a:cxn ang="0">
                  <a:pos x="73025" y="158750"/>
                </a:cxn>
                <a:cxn ang="0">
                  <a:pos x="50800" y="136525"/>
                </a:cxn>
                <a:cxn ang="0">
                  <a:pos x="19050" y="111125"/>
                </a:cxn>
                <a:cxn ang="0">
                  <a:pos x="28575" y="22225"/>
                </a:cxn>
                <a:cxn ang="0">
                  <a:pos x="79375" y="0"/>
                </a:cxn>
                <a:cxn ang="0">
                  <a:pos x="79375" y="34925"/>
                </a:cxn>
                <a:cxn ang="0">
                  <a:pos x="79375" y="34925"/>
                </a:cxn>
                <a:cxn ang="0">
                  <a:pos x="101600" y="44450"/>
                </a:cxn>
                <a:cxn ang="0">
                  <a:pos x="114300" y="69850"/>
                </a:cxn>
                <a:cxn ang="0">
                  <a:pos x="101600" y="95250"/>
                </a:cxn>
                <a:cxn ang="0">
                  <a:pos x="79375" y="104775"/>
                </a:cxn>
                <a:cxn ang="0">
                  <a:pos x="53975" y="95250"/>
                </a:cxn>
                <a:cxn ang="0">
                  <a:pos x="41275" y="69850"/>
                </a:cxn>
                <a:cxn ang="0">
                  <a:pos x="53975" y="44450"/>
                </a:cxn>
                <a:cxn ang="0">
                  <a:pos x="79375" y="34925"/>
                </a:cxn>
                <a:cxn ang="0">
                  <a:pos x="98425" y="50800"/>
                </a:cxn>
                <a:cxn ang="0">
                  <a:pos x="98425" y="50800"/>
                </a:cxn>
                <a:cxn ang="0">
                  <a:pos x="79375" y="41275"/>
                </a:cxn>
                <a:cxn ang="0">
                  <a:pos x="57150" y="50800"/>
                </a:cxn>
                <a:cxn ang="0">
                  <a:pos x="50800" y="69850"/>
                </a:cxn>
                <a:cxn ang="0">
                  <a:pos x="57150" y="88900"/>
                </a:cxn>
                <a:cxn ang="0">
                  <a:pos x="79375" y="98425"/>
                </a:cxn>
                <a:cxn ang="0">
                  <a:pos x="98425" y="88900"/>
                </a:cxn>
                <a:cxn ang="0">
                  <a:pos x="104775" y="69850"/>
                </a:cxn>
                <a:cxn ang="0">
                  <a:pos x="98425" y="50800"/>
                </a:cxn>
                <a:cxn ang="0">
                  <a:pos x="117475" y="28575"/>
                </a:cxn>
                <a:cxn ang="0">
                  <a:pos x="117475" y="28575"/>
                </a:cxn>
                <a:cxn ang="0">
                  <a:pos x="79375" y="12700"/>
                </a:cxn>
                <a:cxn ang="0">
                  <a:pos x="38100" y="28575"/>
                </a:cxn>
                <a:cxn ang="0">
                  <a:pos x="28575" y="104775"/>
                </a:cxn>
                <a:cxn ang="0">
                  <a:pos x="57150" y="123825"/>
                </a:cxn>
                <a:cxn ang="0">
                  <a:pos x="60325" y="127000"/>
                </a:cxn>
                <a:cxn ang="0">
                  <a:pos x="79375" y="146050"/>
                </a:cxn>
                <a:cxn ang="0">
                  <a:pos x="95250" y="127000"/>
                </a:cxn>
                <a:cxn ang="0">
                  <a:pos x="98425" y="123825"/>
                </a:cxn>
                <a:cxn ang="0">
                  <a:pos x="127000" y="104775"/>
                </a:cxn>
                <a:cxn ang="0">
                  <a:pos x="117475" y="28575"/>
                </a:cxn>
              </a:cxnLst>
              <a:rect l="0" t="0" r="0" b="0"/>
              <a:pathLst>
                <a:path w="49" h="51">
                  <a:moveTo>
                    <a:pt x="25" y="0"/>
                  </a:moveTo>
                  <a:cubicBezTo>
                    <a:pt x="31" y="0"/>
                    <a:pt x="36" y="3"/>
                    <a:pt x="40" y="7"/>
                  </a:cubicBezTo>
                  <a:cubicBezTo>
                    <a:pt x="48" y="14"/>
                    <a:pt x="49" y="26"/>
                    <a:pt x="43" y="35"/>
                  </a:cubicBezTo>
                  <a:cubicBezTo>
                    <a:pt x="40" y="38"/>
                    <a:pt x="37" y="41"/>
                    <a:pt x="33" y="43"/>
                  </a:cubicBezTo>
                  <a:cubicBezTo>
                    <a:pt x="26" y="50"/>
                    <a:pt x="26" y="50"/>
                    <a:pt x="26" y="50"/>
                  </a:cubicBezTo>
                  <a:cubicBezTo>
                    <a:pt x="25" y="51"/>
                    <a:pt x="24" y="51"/>
                    <a:pt x="23" y="50"/>
                  </a:cubicBezTo>
                  <a:cubicBezTo>
                    <a:pt x="23" y="50"/>
                    <a:pt x="23" y="50"/>
                    <a:pt x="23" y="50"/>
                  </a:cubicBezTo>
                  <a:cubicBezTo>
                    <a:pt x="23" y="50"/>
                    <a:pt x="23" y="50"/>
                    <a:pt x="23" y="50"/>
                  </a:cubicBezTo>
                  <a:cubicBezTo>
                    <a:pt x="16" y="43"/>
                    <a:pt x="16" y="43"/>
                    <a:pt x="16" y="43"/>
                  </a:cubicBezTo>
                  <a:cubicBezTo>
                    <a:pt x="12" y="41"/>
                    <a:pt x="9" y="38"/>
                    <a:pt x="6" y="35"/>
                  </a:cubicBezTo>
                  <a:cubicBezTo>
                    <a:pt x="0" y="26"/>
                    <a:pt x="1" y="14"/>
                    <a:pt x="9" y="7"/>
                  </a:cubicBezTo>
                  <a:cubicBezTo>
                    <a:pt x="13" y="3"/>
                    <a:pt x="18" y="0"/>
                    <a:pt x="25" y="0"/>
                  </a:cubicBezTo>
                  <a:close/>
                  <a:moveTo>
                    <a:pt x="25" y="11"/>
                  </a:moveTo>
                  <a:cubicBezTo>
                    <a:pt x="25" y="11"/>
                    <a:pt x="25" y="11"/>
                    <a:pt x="25" y="11"/>
                  </a:cubicBezTo>
                  <a:cubicBezTo>
                    <a:pt x="28" y="11"/>
                    <a:pt x="30" y="12"/>
                    <a:pt x="32" y="14"/>
                  </a:cubicBezTo>
                  <a:cubicBezTo>
                    <a:pt x="34" y="16"/>
                    <a:pt x="36" y="19"/>
                    <a:pt x="36" y="22"/>
                  </a:cubicBezTo>
                  <a:cubicBezTo>
                    <a:pt x="36" y="25"/>
                    <a:pt x="34" y="28"/>
                    <a:pt x="32" y="30"/>
                  </a:cubicBezTo>
                  <a:cubicBezTo>
                    <a:pt x="30" y="32"/>
                    <a:pt x="28" y="33"/>
                    <a:pt x="25" y="33"/>
                  </a:cubicBezTo>
                  <a:cubicBezTo>
                    <a:pt x="21" y="33"/>
                    <a:pt x="19" y="32"/>
                    <a:pt x="17" y="30"/>
                  </a:cubicBezTo>
                  <a:cubicBezTo>
                    <a:pt x="15" y="28"/>
                    <a:pt x="13" y="25"/>
                    <a:pt x="13" y="22"/>
                  </a:cubicBezTo>
                  <a:cubicBezTo>
                    <a:pt x="13" y="19"/>
                    <a:pt x="15" y="16"/>
                    <a:pt x="17" y="14"/>
                  </a:cubicBezTo>
                  <a:cubicBezTo>
                    <a:pt x="19" y="12"/>
                    <a:pt x="21" y="11"/>
                    <a:pt x="25" y="11"/>
                  </a:cubicBezTo>
                  <a:close/>
                  <a:moveTo>
                    <a:pt x="31" y="16"/>
                  </a:moveTo>
                  <a:cubicBezTo>
                    <a:pt x="31" y="16"/>
                    <a:pt x="31" y="16"/>
                    <a:pt x="31" y="16"/>
                  </a:cubicBezTo>
                  <a:cubicBezTo>
                    <a:pt x="29" y="14"/>
                    <a:pt x="27" y="13"/>
                    <a:pt x="25" y="13"/>
                  </a:cubicBezTo>
                  <a:cubicBezTo>
                    <a:pt x="22" y="13"/>
                    <a:pt x="20" y="14"/>
                    <a:pt x="18" y="16"/>
                  </a:cubicBezTo>
                  <a:cubicBezTo>
                    <a:pt x="17" y="18"/>
                    <a:pt x="16" y="20"/>
                    <a:pt x="16" y="22"/>
                  </a:cubicBezTo>
                  <a:cubicBezTo>
                    <a:pt x="16" y="25"/>
                    <a:pt x="17" y="27"/>
                    <a:pt x="18" y="28"/>
                  </a:cubicBezTo>
                  <a:cubicBezTo>
                    <a:pt x="20" y="30"/>
                    <a:pt x="22" y="31"/>
                    <a:pt x="25" y="31"/>
                  </a:cubicBezTo>
                  <a:cubicBezTo>
                    <a:pt x="27" y="31"/>
                    <a:pt x="29" y="30"/>
                    <a:pt x="31" y="28"/>
                  </a:cubicBezTo>
                  <a:cubicBezTo>
                    <a:pt x="32" y="27"/>
                    <a:pt x="33" y="25"/>
                    <a:pt x="33" y="22"/>
                  </a:cubicBezTo>
                  <a:cubicBezTo>
                    <a:pt x="33" y="20"/>
                    <a:pt x="32" y="18"/>
                    <a:pt x="31" y="16"/>
                  </a:cubicBezTo>
                  <a:close/>
                  <a:moveTo>
                    <a:pt x="37" y="9"/>
                  </a:moveTo>
                  <a:cubicBezTo>
                    <a:pt x="37" y="9"/>
                    <a:pt x="37" y="9"/>
                    <a:pt x="37" y="9"/>
                  </a:cubicBezTo>
                  <a:cubicBezTo>
                    <a:pt x="34" y="6"/>
                    <a:pt x="30" y="4"/>
                    <a:pt x="25" y="4"/>
                  </a:cubicBezTo>
                  <a:cubicBezTo>
                    <a:pt x="19" y="4"/>
                    <a:pt x="15" y="6"/>
                    <a:pt x="12" y="9"/>
                  </a:cubicBezTo>
                  <a:cubicBezTo>
                    <a:pt x="5" y="16"/>
                    <a:pt x="5" y="25"/>
                    <a:pt x="9" y="33"/>
                  </a:cubicBezTo>
                  <a:cubicBezTo>
                    <a:pt x="12" y="36"/>
                    <a:pt x="14" y="38"/>
                    <a:pt x="18" y="39"/>
                  </a:cubicBezTo>
                  <a:cubicBezTo>
                    <a:pt x="18" y="39"/>
                    <a:pt x="18" y="39"/>
                    <a:pt x="19" y="40"/>
                  </a:cubicBezTo>
                  <a:cubicBezTo>
                    <a:pt x="25" y="46"/>
                    <a:pt x="25" y="46"/>
                    <a:pt x="25" y="46"/>
                  </a:cubicBezTo>
                  <a:cubicBezTo>
                    <a:pt x="30" y="40"/>
                    <a:pt x="30" y="40"/>
                    <a:pt x="30" y="40"/>
                  </a:cubicBezTo>
                  <a:cubicBezTo>
                    <a:pt x="31" y="39"/>
                    <a:pt x="31" y="39"/>
                    <a:pt x="31" y="39"/>
                  </a:cubicBezTo>
                  <a:cubicBezTo>
                    <a:pt x="35" y="38"/>
                    <a:pt x="37" y="36"/>
                    <a:pt x="40" y="33"/>
                  </a:cubicBezTo>
                  <a:cubicBezTo>
                    <a:pt x="44" y="25"/>
                    <a:pt x="44" y="16"/>
                    <a:pt x="37" y="9"/>
                  </a:cubicBezTo>
                  <a:close/>
                </a:path>
              </a:pathLst>
            </a:custGeom>
            <a:solidFill>
              <a:schemeClr val="bg1"/>
            </a:solidFill>
            <a:ln>
              <a:noFill/>
            </a:ln>
            <a:effectLst/>
          </p:spPr>
          <p:txBody>
            <a:bodyPr wrap="square" lIns="19050" tIns="19050" rIns="19050" bIns="19050" anchor="ctr">
              <a:noAutofit/>
            </a:bodyPr>
            <a:lstStyle/>
            <a:p>
              <a:pPr lvl="0" algn="ctr" defTabSz="228600" fontAlgn="base" hangingPunct="0">
                <a:buClrTx/>
                <a:buSzTx/>
                <a:buFontTx/>
                <a:defRPr/>
              </a:pPr>
              <a:endParaRPr lang="en-US" sz="1500" noProof="0">
                <a:ln>
                  <a:noFill/>
                </a:ln>
                <a:solidFill>
                  <a:srgbClr val="FFFFFF"/>
                </a:solidFill>
                <a:effectLst>
                  <a:outerShdw blurRad="38100" dist="38100" dir="2700000" algn="tl">
                    <a:srgbClr val="000000"/>
                  </a:outerShdw>
                </a:effectLst>
                <a:uLnTx/>
                <a:uFillTx/>
                <a:cs typeface="+mn-ea"/>
                <a:sym typeface="+mn-lt"/>
              </a:endParaRPr>
            </a:p>
          </p:txBody>
        </p:sp>
        <p:sp>
          <p:nvSpPr>
            <p:cNvPr id="121" name="Freeform 160">
              <a:extLst>
                <a:ext uri="{FF2B5EF4-FFF2-40B4-BE49-F238E27FC236}">
                  <a16:creationId xmlns:a16="http://schemas.microsoft.com/office/drawing/2014/main" id="{A9F024D2-78E4-4224-91E9-F415DEDA8588}"/>
                </a:ext>
              </a:extLst>
            </p:cNvPr>
            <p:cNvSpPr>
              <a:spLocks noEditPoints="1"/>
            </p:cNvSpPr>
            <p:nvPr/>
          </p:nvSpPr>
          <p:spPr bwMode="auto">
            <a:xfrm>
              <a:off x="11362" y="5375"/>
              <a:ext cx="668" cy="772"/>
            </a:xfrm>
            <a:custGeom>
              <a:avLst/>
              <a:gdLst/>
              <a:ahLst/>
              <a:cxnLst>
                <a:cxn ang="0">
                  <a:pos x="121934" y="104775"/>
                </a:cxn>
                <a:cxn ang="0">
                  <a:pos x="141187" y="114300"/>
                </a:cxn>
                <a:cxn ang="0">
                  <a:pos x="141187" y="114300"/>
                </a:cxn>
                <a:cxn ang="0">
                  <a:pos x="150813" y="133350"/>
                </a:cxn>
                <a:cxn ang="0">
                  <a:pos x="121934" y="161925"/>
                </a:cxn>
                <a:cxn ang="0">
                  <a:pos x="93055" y="133350"/>
                </a:cxn>
                <a:cxn ang="0">
                  <a:pos x="96264" y="123825"/>
                </a:cxn>
                <a:cxn ang="0">
                  <a:pos x="67385" y="107950"/>
                </a:cxn>
                <a:cxn ang="0">
                  <a:pos x="64176" y="107950"/>
                </a:cxn>
                <a:cxn ang="0">
                  <a:pos x="64176" y="107950"/>
                </a:cxn>
                <a:cxn ang="0">
                  <a:pos x="38505" y="117475"/>
                </a:cxn>
                <a:cxn ang="0">
                  <a:pos x="0" y="82550"/>
                </a:cxn>
                <a:cxn ang="0">
                  <a:pos x="38505" y="44450"/>
                </a:cxn>
                <a:cxn ang="0">
                  <a:pos x="64176" y="53975"/>
                </a:cxn>
                <a:cxn ang="0">
                  <a:pos x="64176" y="53975"/>
                </a:cxn>
                <a:cxn ang="0">
                  <a:pos x="64176" y="53975"/>
                </a:cxn>
                <a:cxn ang="0">
                  <a:pos x="67385" y="57150"/>
                </a:cxn>
                <a:cxn ang="0">
                  <a:pos x="96264" y="38100"/>
                </a:cxn>
                <a:cxn ang="0">
                  <a:pos x="93055" y="28575"/>
                </a:cxn>
                <a:cxn ang="0">
                  <a:pos x="121934" y="0"/>
                </a:cxn>
                <a:cxn ang="0">
                  <a:pos x="150813" y="28575"/>
                </a:cxn>
                <a:cxn ang="0">
                  <a:pos x="121934" y="57150"/>
                </a:cxn>
                <a:cxn ang="0">
                  <a:pos x="102681" y="47625"/>
                </a:cxn>
                <a:cxn ang="0">
                  <a:pos x="102681" y="47625"/>
                </a:cxn>
                <a:cxn ang="0">
                  <a:pos x="73802" y="66675"/>
                </a:cxn>
                <a:cxn ang="0">
                  <a:pos x="77011" y="82550"/>
                </a:cxn>
                <a:cxn ang="0">
                  <a:pos x="73802" y="95250"/>
                </a:cxn>
                <a:cxn ang="0">
                  <a:pos x="102681" y="114300"/>
                </a:cxn>
                <a:cxn ang="0">
                  <a:pos x="102681" y="114300"/>
                </a:cxn>
                <a:cxn ang="0">
                  <a:pos x="102681" y="114300"/>
                </a:cxn>
                <a:cxn ang="0">
                  <a:pos x="102681" y="114300"/>
                </a:cxn>
                <a:cxn ang="0">
                  <a:pos x="121934" y="104775"/>
                </a:cxn>
                <a:cxn ang="0">
                  <a:pos x="134769" y="120650"/>
                </a:cxn>
                <a:cxn ang="0">
                  <a:pos x="134769" y="120650"/>
                </a:cxn>
                <a:cxn ang="0">
                  <a:pos x="121934" y="117475"/>
                </a:cxn>
                <a:cxn ang="0">
                  <a:pos x="112308" y="120650"/>
                </a:cxn>
                <a:cxn ang="0">
                  <a:pos x="112308" y="120650"/>
                </a:cxn>
                <a:cxn ang="0">
                  <a:pos x="105890" y="133350"/>
                </a:cxn>
                <a:cxn ang="0">
                  <a:pos x="121934" y="149225"/>
                </a:cxn>
                <a:cxn ang="0">
                  <a:pos x="137978" y="133350"/>
                </a:cxn>
                <a:cxn ang="0">
                  <a:pos x="134769" y="120650"/>
                </a:cxn>
                <a:cxn ang="0">
                  <a:pos x="134769" y="120650"/>
                </a:cxn>
                <a:cxn ang="0">
                  <a:pos x="54549" y="63500"/>
                </a:cxn>
                <a:cxn ang="0">
                  <a:pos x="54549" y="63500"/>
                </a:cxn>
                <a:cxn ang="0">
                  <a:pos x="38505" y="57150"/>
                </a:cxn>
                <a:cxn ang="0">
                  <a:pos x="12835" y="82550"/>
                </a:cxn>
                <a:cxn ang="0">
                  <a:pos x="38505" y="107950"/>
                </a:cxn>
                <a:cxn ang="0">
                  <a:pos x="54549" y="98425"/>
                </a:cxn>
                <a:cxn ang="0">
                  <a:pos x="54549" y="98425"/>
                </a:cxn>
                <a:cxn ang="0">
                  <a:pos x="64176" y="82550"/>
                </a:cxn>
                <a:cxn ang="0">
                  <a:pos x="54549" y="63500"/>
                </a:cxn>
                <a:cxn ang="0">
                  <a:pos x="54549" y="63500"/>
                </a:cxn>
                <a:cxn ang="0">
                  <a:pos x="121934" y="12700"/>
                </a:cxn>
                <a:cxn ang="0">
                  <a:pos x="121934" y="12700"/>
                </a:cxn>
                <a:cxn ang="0">
                  <a:pos x="105890" y="28575"/>
                </a:cxn>
                <a:cxn ang="0">
                  <a:pos x="109099" y="38100"/>
                </a:cxn>
                <a:cxn ang="0">
                  <a:pos x="109099" y="38100"/>
                </a:cxn>
                <a:cxn ang="0">
                  <a:pos x="112308" y="41275"/>
                </a:cxn>
                <a:cxn ang="0">
                  <a:pos x="112308" y="41275"/>
                </a:cxn>
                <a:cxn ang="0">
                  <a:pos x="121934" y="44450"/>
                </a:cxn>
                <a:cxn ang="0">
                  <a:pos x="137978" y="28575"/>
                </a:cxn>
                <a:cxn ang="0">
                  <a:pos x="121934" y="12700"/>
                </a:cxn>
              </a:cxnLst>
              <a:rect l="0" t="0" r="0" b="0"/>
              <a:pathLst>
                <a:path w="47" h="51">
                  <a:moveTo>
                    <a:pt x="38" y="33"/>
                  </a:moveTo>
                  <a:cubicBezTo>
                    <a:pt x="41" y="33"/>
                    <a:pt x="43" y="34"/>
                    <a:pt x="44" y="36"/>
                  </a:cubicBezTo>
                  <a:cubicBezTo>
                    <a:pt x="44" y="36"/>
                    <a:pt x="44" y="36"/>
                    <a:pt x="44" y="36"/>
                  </a:cubicBezTo>
                  <a:cubicBezTo>
                    <a:pt x="46" y="37"/>
                    <a:pt x="47" y="40"/>
                    <a:pt x="47" y="42"/>
                  </a:cubicBezTo>
                  <a:cubicBezTo>
                    <a:pt x="47" y="47"/>
                    <a:pt x="43" y="51"/>
                    <a:pt x="38" y="51"/>
                  </a:cubicBezTo>
                  <a:cubicBezTo>
                    <a:pt x="33" y="51"/>
                    <a:pt x="29" y="47"/>
                    <a:pt x="29" y="42"/>
                  </a:cubicBezTo>
                  <a:cubicBezTo>
                    <a:pt x="29" y="41"/>
                    <a:pt x="30" y="40"/>
                    <a:pt x="30" y="39"/>
                  </a:cubicBezTo>
                  <a:cubicBezTo>
                    <a:pt x="21" y="34"/>
                    <a:pt x="21" y="34"/>
                    <a:pt x="21" y="34"/>
                  </a:cubicBezTo>
                  <a:cubicBezTo>
                    <a:pt x="21" y="34"/>
                    <a:pt x="20" y="34"/>
                    <a:pt x="20" y="34"/>
                  </a:cubicBezTo>
                  <a:cubicBezTo>
                    <a:pt x="20" y="34"/>
                    <a:pt x="20" y="34"/>
                    <a:pt x="20" y="34"/>
                  </a:cubicBezTo>
                  <a:cubicBezTo>
                    <a:pt x="18" y="36"/>
                    <a:pt x="15" y="37"/>
                    <a:pt x="12" y="37"/>
                  </a:cubicBezTo>
                  <a:cubicBezTo>
                    <a:pt x="5" y="37"/>
                    <a:pt x="0" y="32"/>
                    <a:pt x="0" y="26"/>
                  </a:cubicBezTo>
                  <a:cubicBezTo>
                    <a:pt x="0" y="19"/>
                    <a:pt x="5" y="14"/>
                    <a:pt x="12" y="14"/>
                  </a:cubicBezTo>
                  <a:cubicBezTo>
                    <a:pt x="15" y="14"/>
                    <a:pt x="18" y="15"/>
                    <a:pt x="20" y="17"/>
                  </a:cubicBezTo>
                  <a:cubicBezTo>
                    <a:pt x="20" y="17"/>
                    <a:pt x="20" y="17"/>
                    <a:pt x="20" y="17"/>
                  </a:cubicBezTo>
                  <a:cubicBezTo>
                    <a:pt x="20" y="17"/>
                    <a:pt x="20" y="17"/>
                    <a:pt x="20" y="17"/>
                  </a:cubicBezTo>
                  <a:cubicBezTo>
                    <a:pt x="20" y="17"/>
                    <a:pt x="21" y="17"/>
                    <a:pt x="21" y="18"/>
                  </a:cubicBezTo>
                  <a:cubicBezTo>
                    <a:pt x="30" y="12"/>
                    <a:pt x="30" y="12"/>
                    <a:pt x="30" y="12"/>
                  </a:cubicBezTo>
                  <a:cubicBezTo>
                    <a:pt x="30" y="11"/>
                    <a:pt x="29" y="10"/>
                    <a:pt x="29" y="9"/>
                  </a:cubicBezTo>
                  <a:cubicBezTo>
                    <a:pt x="29" y="4"/>
                    <a:pt x="33" y="0"/>
                    <a:pt x="38" y="0"/>
                  </a:cubicBezTo>
                  <a:cubicBezTo>
                    <a:pt x="43" y="0"/>
                    <a:pt x="47" y="4"/>
                    <a:pt x="47" y="9"/>
                  </a:cubicBezTo>
                  <a:cubicBezTo>
                    <a:pt x="47" y="14"/>
                    <a:pt x="43" y="18"/>
                    <a:pt x="38" y="18"/>
                  </a:cubicBezTo>
                  <a:cubicBezTo>
                    <a:pt x="36" y="18"/>
                    <a:pt x="34" y="17"/>
                    <a:pt x="32" y="15"/>
                  </a:cubicBezTo>
                  <a:cubicBezTo>
                    <a:pt x="32" y="15"/>
                    <a:pt x="32" y="15"/>
                    <a:pt x="32" y="15"/>
                  </a:cubicBezTo>
                  <a:cubicBezTo>
                    <a:pt x="23" y="21"/>
                    <a:pt x="23" y="21"/>
                    <a:pt x="23" y="21"/>
                  </a:cubicBezTo>
                  <a:cubicBezTo>
                    <a:pt x="23" y="22"/>
                    <a:pt x="24" y="24"/>
                    <a:pt x="24" y="26"/>
                  </a:cubicBezTo>
                  <a:cubicBezTo>
                    <a:pt x="24" y="27"/>
                    <a:pt x="23" y="29"/>
                    <a:pt x="23" y="30"/>
                  </a:cubicBezTo>
                  <a:cubicBezTo>
                    <a:pt x="32" y="36"/>
                    <a:pt x="32" y="36"/>
                    <a:pt x="32" y="36"/>
                  </a:cubicBezTo>
                  <a:cubicBezTo>
                    <a:pt x="32" y="36"/>
                    <a:pt x="32" y="36"/>
                    <a:pt x="32" y="36"/>
                  </a:cubicBezTo>
                  <a:cubicBezTo>
                    <a:pt x="32" y="36"/>
                    <a:pt x="32" y="36"/>
                    <a:pt x="32" y="36"/>
                  </a:cubicBezTo>
                  <a:cubicBezTo>
                    <a:pt x="32" y="36"/>
                    <a:pt x="32" y="36"/>
                    <a:pt x="32" y="36"/>
                  </a:cubicBezTo>
                  <a:cubicBezTo>
                    <a:pt x="34" y="34"/>
                    <a:pt x="36" y="33"/>
                    <a:pt x="38" y="33"/>
                  </a:cubicBezTo>
                  <a:close/>
                  <a:moveTo>
                    <a:pt x="42" y="38"/>
                  </a:moveTo>
                  <a:cubicBezTo>
                    <a:pt x="42" y="38"/>
                    <a:pt x="42" y="38"/>
                    <a:pt x="42" y="38"/>
                  </a:cubicBezTo>
                  <a:cubicBezTo>
                    <a:pt x="41" y="38"/>
                    <a:pt x="40" y="37"/>
                    <a:pt x="38" y="37"/>
                  </a:cubicBezTo>
                  <a:cubicBezTo>
                    <a:pt x="37" y="37"/>
                    <a:pt x="36" y="38"/>
                    <a:pt x="35" y="38"/>
                  </a:cubicBezTo>
                  <a:cubicBezTo>
                    <a:pt x="35" y="38"/>
                    <a:pt x="35" y="38"/>
                    <a:pt x="35" y="38"/>
                  </a:cubicBezTo>
                  <a:cubicBezTo>
                    <a:pt x="34" y="39"/>
                    <a:pt x="33" y="41"/>
                    <a:pt x="33" y="42"/>
                  </a:cubicBezTo>
                  <a:cubicBezTo>
                    <a:pt x="33" y="45"/>
                    <a:pt x="36" y="47"/>
                    <a:pt x="38" y="47"/>
                  </a:cubicBezTo>
                  <a:cubicBezTo>
                    <a:pt x="41" y="47"/>
                    <a:pt x="43" y="45"/>
                    <a:pt x="43" y="42"/>
                  </a:cubicBezTo>
                  <a:cubicBezTo>
                    <a:pt x="43" y="41"/>
                    <a:pt x="43" y="39"/>
                    <a:pt x="42" y="38"/>
                  </a:cubicBezTo>
                  <a:cubicBezTo>
                    <a:pt x="42" y="38"/>
                    <a:pt x="42" y="38"/>
                    <a:pt x="42" y="38"/>
                  </a:cubicBezTo>
                  <a:close/>
                  <a:moveTo>
                    <a:pt x="17" y="20"/>
                  </a:moveTo>
                  <a:cubicBezTo>
                    <a:pt x="17" y="20"/>
                    <a:pt x="17" y="20"/>
                    <a:pt x="17" y="20"/>
                  </a:cubicBezTo>
                  <a:cubicBezTo>
                    <a:pt x="16" y="18"/>
                    <a:pt x="14" y="18"/>
                    <a:pt x="12" y="18"/>
                  </a:cubicBezTo>
                  <a:cubicBezTo>
                    <a:pt x="7" y="18"/>
                    <a:pt x="4" y="21"/>
                    <a:pt x="4" y="26"/>
                  </a:cubicBezTo>
                  <a:cubicBezTo>
                    <a:pt x="4" y="30"/>
                    <a:pt x="7" y="34"/>
                    <a:pt x="12" y="34"/>
                  </a:cubicBezTo>
                  <a:cubicBezTo>
                    <a:pt x="14" y="34"/>
                    <a:pt x="16" y="33"/>
                    <a:pt x="17" y="31"/>
                  </a:cubicBezTo>
                  <a:cubicBezTo>
                    <a:pt x="17" y="31"/>
                    <a:pt x="17" y="31"/>
                    <a:pt x="17" y="31"/>
                  </a:cubicBezTo>
                  <a:cubicBezTo>
                    <a:pt x="19" y="30"/>
                    <a:pt x="20" y="28"/>
                    <a:pt x="20" y="26"/>
                  </a:cubicBezTo>
                  <a:cubicBezTo>
                    <a:pt x="20" y="23"/>
                    <a:pt x="19" y="21"/>
                    <a:pt x="17" y="20"/>
                  </a:cubicBezTo>
                  <a:cubicBezTo>
                    <a:pt x="17" y="20"/>
                    <a:pt x="17" y="20"/>
                    <a:pt x="17" y="20"/>
                  </a:cubicBezTo>
                  <a:close/>
                  <a:moveTo>
                    <a:pt x="38" y="4"/>
                  </a:moveTo>
                  <a:cubicBezTo>
                    <a:pt x="38" y="4"/>
                    <a:pt x="38" y="4"/>
                    <a:pt x="38" y="4"/>
                  </a:cubicBezTo>
                  <a:cubicBezTo>
                    <a:pt x="36" y="4"/>
                    <a:pt x="33" y="7"/>
                    <a:pt x="33" y="9"/>
                  </a:cubicBezTo>
                  <a:cubicBezTo>
                    <a:pt x="33" y="10"/>
                    <a:pt x="34" y="11"/>
                    <a:pt x="34" y="12"/>
                  </a:cubicBezTo>
                  <a:cubicBezTo>
                    <a:pt x="34" y="12"/>
                    <a:pt x="34" y="12"/>
                    <a:pt x="34" y="12"/>
                  </a:cubicBezTo>
                  <a:cubicBezTo>
                    <a:pt x="34" y="12"/>
                    <a:pt x="34" y="12"/>
                    <a:pt x="35" y="13"/>
                  </a:cubicBezTo>
                  <a:cubicBezTo>
                    <a:pt x="35" y="13"/>
                    <a:pt x="35" y="13"/>
                    <a:pt x="35" y="13"/>
                  </a:cubicBezTo>
                  <a:cubicBezTo>
                    <a:pt x="36" y="14"/>
                    <a:pt x="37" y="14"/>
                    <a:pt x="38" y="14"/>
                  </a:cubicBezTo>
                  <a:cubicBezTo>
                    <a:pt x="41" y="14"/>
                    <a:pt x="43" y="12"/>
                    <a:pt x="43" y="9"/>
                  </a:cubicBezTo>
                  <a:cubicBezTo>
                    <a:pt x="43" y="7"/>
                    <a:pt x="41" y="4"/>
                    <a:pt x="38" y="4"/>
                  </a:cubicBezTo>
                  <a:close/>
                </a:path>
              </a:pathLst>
            </a:custGeom>
            <a:solidFill>
              <a:schemeClr val="bg1"/>
            </a:solidFill>
            <a:ln>
              <a:noFill/>
            </a:ln>
            <a:effectLst/>
          </p:spPr>
          <p:txBody>
            <a:bodyPr wrap="square" lIns="19050" tIns="19050" rIns="19050" bIns="19050" anchor="ctr">
              <a:noAutofit/>
            </a:bodyPr>
            <a:lstStyle/>
            <a:p>
              <a:pPr lvl="0" algn="ctr" defTabSz="228600" fontAlgn="base" hangingPunct="0">
                <a:buClrTx/>
                <a:buSzTx/>
                <a:buFontTx/>
                <a:defRPr/>
              </a:pPr>
              <a:endParaRPr lang="en-US" sz="1500" noProof="0">
                <a:ln>
                  <a:noFill/>
                </a:ln>
                <a:solidFill>
                  <a:srgbClr val="FFFFFF"/>
                </a:solidFill>
                <a:effectLst>
                  <a:outerShdw blurRad="38100" dist="38100" dir="2700000" algn="tl">
                    <a:srgbClr val="000000"/>
                  </a:outerShdw>
                </a:effectLst>
                <a:uLnTx/>
                <a:uFillTx/>
                <a:cs typeface="+mn-ea"/>
                <a:sym typeface="+mn-lt"/>
              </a:endParaRPr>
            </a:p>
          </p:txBody>
        </p:sp>
        <p:sp>
          <p:nvSpPr>
            <p:cNvPr id="122" name="Rectangle 60">
              <a:extLst>
                <a:ext uri="{FF2B5EF4-FFF2-40B4-BE49-F238E27FC236}">
                  <a16:creationId xmlns:a16="http://schemas.microsoft.com/office/drawing/2014/main" id="{CB4A7FD8-1D7F-4C51-B1E2-2B75AAD3C36D}"/>
                </a:ext>
              </a:extLst>
            </p:cNvPr>
            <p:cNvSpPr/>
            <p:nvPr/>
          </p:nvSpPr>
          <p:spPr>
            <a:xfrm>
              <a:off x="8375" y="5299"/>
              <a:ext cx="2449" cy="969"/>
            </a:xfrm>
            <a:prstGeom prst="rect">
              <a:avLst/>
            </a:prstGeom>
          </p:spPr>
          <p:txBody>
            <a:bodyPr wrap="square" lIns="0" tIns="0" rIns="0" bIns="0">
              <a:spAutoFit/>
            </a:bodyPr>
            <a:lstStyle/>
            <a:p>
              <a:pPr algn="ctr"/>
              <a:r>
                <a:rPr lang="en-US" altLang="zh-CN" sz="2000" dirty="0">
                  <a:solidFill>
                    <a:schemeClr val="tx1">
                      <a:lumMod val="50000"/>
                      <a:lumOff val="50000"/>
                    </a:schemeClr>
                  </a:solidFill>
                  <a:cs typeface="+mn-ea"/>
                  <a:sym typeface="+mn-lt"/>
                </a:rPr>
                <a:t>YOUR </a:t>
              </a:r>
            </a:p>
            <a:p>
              <a:pPr algn="ctr"/>
              <a:r>
                <a:rPr lang="en-US" altLang="zh-CN" sz="2000" dirty="0">
                  <a:solidFill>
                    <a:schemeClr val="tx1">
                      <a:lumMod val="50000"/>
                      <a:lumOff val="50000"/>
                    </a:schemeClr>
                  </a:solidFill>
                  <a:cs typeface="+mn-ea"/>
                  <a:sym typeface="+mn-lt"/>
                </a:rPr>
                <a:t>TEXT</a:t>
              </a:r>
            </a:p>
          </p:txBody>
        </p:sp>
      </p:grpSp>
      <p:sp>
        <p:nvSpPr>
          <p:cNvPr id="36" name="íṧlíḍè">
            <a:extLst>
              <a:ext uri="{FF2B5EF4-FFF2-40B4-BE49-F238E27FC236}">
                <a16:creationId xmlns:a16="http://schemas.microsoft.com/office/drawing/2014/main" id="{22837E71-B468-4F4C-B6F4-AE5D212E3D69}"/>
              </a:ext>
            </a:extLst>
          </p:cNvPr>
          <p:cNvSpPr/>
          <p:nvPr/>
        </p:nvSpPr>
        <p:spPr bwMode="auto">
          <a:xfrm>
            <a:off x="0" y="279140"/>
            <a:ext cx="2092035" cy="481651"/>
          </a:xfrm>
          <a:prstGeom prst="homePlate">
            <a:avLst>
              <a:gd name="adj" fmla="val 0"/>
            </a:avLst>
          </a:prstGeom>
          <a:solidFill>
            <a:srgbClr val="005984"/>
          </a:solidFill>
          <a:ln w="19050">
            <a:noFill/>
            <a:round/>
          </a:ln>
        </p:spPr>
        <p:txBody>
          <a:bodyPr anchor="ctr"/>
          <a:lstStyle/>
          <a:p>
            <a:pPr algn="ctr"/>
            <a:endParaRPr>
              <a:cs typeface="+mn-ea"/>
              <a:sym typeface="+mn-lt"/>
            </a:endParaRPr>
          </a:p>
        </p:txBody>
      </p:sp>
      <p:sp>
        <p:nvSpPr>
          <p:cNvPr id="37" name="ïş1ídè">
            <a:extLst>
              <a:ext uri="{FF2B5EF4-FFF2-40B4-BE49-F238E27FC236}">
                <a16:creationId xmlns:a16="http://schemas.microsoft.com/office/drawing/2014/main" id="{D144A35A-66BA-44FB-9BC2-D9F38170C0DF}"/>
              </a:ext>
            </a:extLst>
          </p:cNvPr>
          <p:cNvSpPr txBox="1"/>
          <p:nvPr/>
        </p:nvSpPr>
        <p:spPr>
          <a:xfrm>
            <a:off x="102734" y="325339"/>
            <a:ext cx="1981604" cy="389252"/>
          </a:xfrm>
          <a:prstGeom prst="rect">
            <a:avLst/>
          </a:prstGeom>
          <a:noFill/>
        </p:spPr>
        <p:txBody>
          <a:bodyPr wrap="square">
            <a:normAutofit/>
          </a:bodyPr>
          <a:lstStyle/>
          <a:p>
            <a:pPr algn="dist"/>
            <a:r>
              <a:rPr lang="zh-CN" altLang="en-US" dirty="0">
                <a:solidFill>
                  <a:schemeClr val="bg1"/>
                </a:solidFill>
                <a:cs typeface="+mn-ea"/>
                <a:sym typeface="+mn-lt"/>
              </a:rPr>
              <a:t>遇到困难 </a:t>
            </a:r>
          </a:p>
        </p:txBody>
      </p:sp>
    </p:spTree>
    <p:extLst>
      <p:ext uri="{BB962C8B-B14F-4D97-AF65-F5344CB8AC3E}">
        <p14:creationId xmlns:p14="http://schemas.microsoft.com/office/powerpoint/2010/main" val="24240093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品派设计">
            <a:extLst>
              <a:ext uri="{FF2B5EF4-FFF2-40B4-BE49-F238E27FC236}">
                <a16:creationId xmlns:a16="http://schemas.microsoft.com/office/drawing/2014/main" id="{B91FCBA4-5149-466B-8665-573428388702}"/>
              </a:ext>
            </a:extLst>
          </p:cNvPr>
          <p:cNvGrpSpPr/>
          <p:nvPr/>
        </p:nvGrpSpPr>
        <p:grpSpPr>
          <a:xfrm>
            <a:off x="1016000" y="1845945"/>
            <a:ext cx="10153015" cy="3505200"/>
            <a:chOff x="1600" y="2907"/>
            <a:chExt cx="15989" cy="5520"/>
          </a:xfrm>
        </p:grpSpPr>
        <p:sp>
          <p:nvSpPr>
            <p:cNvPr id="51" name="椭圆 50">
              <a:extLst>
                <a:ext uri="{FF2B5EF4-FFF2-40B4-BE49-F238E27FC236}">
                  <a16:creationId xmlns:a16="http://schemas.microsoft.com/office/drawing/2014/main" id="{1038461C-3AE9-47B7-B4A5-EF8CD957886D}"/>
                </a:ext>
              </a:extLst>
            </p:cNvPr>
            <p:cNvSpPr/>
            <p:nvPr/>
          </p:nvSpPr>
          <p:spPr>
            <a:xfrm>
              <a:off x="8941" y="2907"/>
              <a:ext cx="1319" cy="1319"/>
            </a:xfrm>
            <a:prstGeom prst="ellipse">
              <a:avLst/>
            </a:prstGeom>
            <a:solidFill>
              <a:srgbClr val="00598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dirty="0">
                <a:cs typeface="+mn-ea"/>
                <a:sym typeface="+mn-lt"/>
              </a:endParaRPr>
            </a:p>
          </p:txBody>
        </p:sp>
        <p:sp>
          <p:nvSpPr>
            <p:cNvPr id="52" name="Freeform 387">
              <a:extLst>
                <a:ext uri="{FF2B5EF4-FFF2-40B4-BE49-F238E27FC236}">
                  <a16:creationId xmlns:a16="http://schemas.microsoft.com/office/drawing/2014/main" id="{AA26C820-1CF3-4F61-971C-A55BB278C70D}"/>
                </a:ext>
              </a:extLst>
            </p:cNvPr>
            <p:cNvSpPr>
              <a:spLocks noEditPoints="1"/>
            </p:cNvSpPr>
            <p:nvPr/>
          </p:nvSpPr>
          <p:spPr bwMode="auto">
            <a:xfrm>
              <a:off x="9344" y="3239"/>
              <a:ext cx="558" cy="655"/>
            </a:xfrm>
            <a:custGeom>
              <a:avLst/>
              <a:gdLst/>
              <a:ahLst/>
              <a:cxnLst>
                <a:cxn ang="0">
                  <a:pos x="88900" y="107950"/>
                </a:cxn>
                <a:cxn ang="0">
                  <a:pos x="44450" y="107950"/>
                </a:cxn>
                <a:cxn ang="0">
                  <a:pos x="31750" y="111125"/>
                </a:cxn>
                <a:cxn ang="0">
                  <a:pos x="12700" y="139700"/>
                </a:cxn>
                <a:cxn ang="0">
                  <a:pos x="12700" y="146050"/>
                </a:cxn>
                <a:cxn ang="0">
                  <a:pos x="120650" y="146050"/>
                </a:cxn>
                <a:cxn ang="0">
                  <a:pos x="120650" y="139700"/>
                </a:cxn>
                <a:cxn ang="0">
                  <a:pos x="104775" y="114300"/>
                </a:cxn>
                <a:cxn ang="0">
                  <a:pos x="101600" y="111125"/>
                </a:cxn>
                <a:cxn ang="0">
                  <a:pos x="95250" y="107950"/>
                </a:cxn>
                <a:cxn ang="0">
                  <a:pos x="88900" y="107950"/>
                </a:cxn>
                <a:cxn ang="0">
                  <a:pos x="92075" y="95250"/>
                </a:cxn>
                <a:cxn ang="0">
                  <a:pos x="92075" y="95250"/>
                </a:cxn>
                <a:cxn ang="0">
                  <a:pos x="98425" y="95250"/>
                </a:cxn>
                <a:cxn ang="0">
                  <a:pos x="104775" y="98425"/>
                </a:cxn>
                <a:cxn ang="0">
                  <a:pos x="133350" y="139700"/>
                </a:cxn>
                <a:cxn ang="0">
                  <a:pos x="133350" y="149225"/>
                </a:cxn>
                <a:cxn ang="0">
                  <a:pos x="127000" y="155575"/>
                </a:cxn>
                <a:cxn ang="0">
                  <a:pos x="127000" y="155575"/>
                </a:cxn>
                <a:cxn ang="0">
                  <a:pos x="6350" y="155575"/>
                </a:cxn>
                <a:cxn ang="0">
                  <a:pos x="0" y="149225"/>
                </a:cxn>
                <a:cxn ang="0">
                  <a:pos x="0" y="149225"/>
                </a:cxn>
                <a:cxn ang="0">
                  <a:pos x="0" y="139700"/>
                </a:cxn>
                <a:cxn ang="0">
                  <a:pos x="25400" y="98425"/>
                </a:cxn>
                <a:cxn ang="0">
                  <a:pos x="38100" y="95250"/>
                </a:cxn>
                <a:cxn ang="0">
                  <a:pos x="12700" y="50800"/>
                </a:cxn>
                <a:cxn ang="0">
                  <a:pos x="66675" y="0"/>
                </a:cxn>
                <a:cxn ang="0">
                  <a:pos x="117475" y="50800"/>
                </a:cxn>
                <a:cxn ang="0">
                  <a:pos x="92075" y="95250"/>
                </a:cxn>
                <a:cxn ang="0">
                  <a:pos x="66675" y="9525"/>
                </a:cxn>
                <a:cxn ang="0">
                  <a:pos x="66675" y="9525"/>
                </a:cxn>
                <a:cxn ang="0">
                  <a:pos x="28575" y="34925"/>
                </a:cxn>
                <a:cxn ang="0">
                  <a:pos x="25400" y="50800"/>
                </a:cxn>
                <a:cxn ang="0">
                  <a:pos x="50800" y="88900"/>
                </a:cxn>
                <a:cxn ang="0">
                  <a:pos x="82550" y="88900"/>
                </a:cxn>
                <a:cxn ang="0">
                  <a:pos x="104775" y="50800"/>
                </a:cxn>
                <a:cxn ang="0">
                  <a:pos x="66675" y="9525"/>
                </a:cxn>
              </a:cxnLst>
              <a:rect l="0" t="0" r="0" b="0"/>
              <a:pathLst>
                <a:path w="42" h="49">
                  <a:moveTo>
                    <a:pt x="28" y="34"/>
                  </a:moveTo>
                  <a:cubicBezTo>
                    <a:pt x="14" y="34"/>
                    <a:pt x="14" y="34"/>
                    <a:pt x="14" y="34"/>
                  </a:cubicBezTo>
                  <a:cubicBezTo>
                    <a:pt x="12" y="34"/>
                    <a:pt x="11" y="34"/>
                    <a:pt x="10" y="35"/>
                  </a:cubicBezTo>
                  <a:cubicBezTo>
                    <a:pt x="6" y="36"/>
                    <a:pt x="4" y="40"/>
                    <a:pt x="4" y="44"/>
                  </a:cubicBezTo>
                  <a:cubicBezTo>
                    <a:pt x="4" y="46"/>
                    <a:pt x="4" y="46"/>
                    <a:pt x="4" y="46"/>
                  </a:cubicBezTo>
                  <a:cubicBezTo>
                    <a:pt x="38" y="46"/>
                    <a:pt x="38" y="46"/>
                    <a:pt x="38" y="46"/>
                  </a:cubicBezTo>
                  <a:cubicBezTo>
                    <a:pt x="38" y="44"/>
                    <a:pt x="38" y="44"/>
                    <a:pt x="38" y="44"/>
                  </a:cubicBezTo>
                  <a:cubicBezTo>
                    <a:pt x="38" y="41"/>
                    <a:pt x="36" y="37"/>
                    <a:pt x="33" y="36"/>
                  </a:cubicBezTo>
                  <a:cubicBezTo>
                    <a:pt x="33" y="35"/>
                    <a:pt x="32" y="35"/>
                    <a:pt x="32" y="35"/>
                  </a:cubicBezTo>
                  <a:cubicBezTo>
                    <a:pt x="31" y="34"/>
                    <a:pt x="31" y="34"/>
                    <a:pt x="30" y="34"/>
                  </a:cubicBezTo>
                  <a:cubicBezTo>
                    <a:pt x="29" y="34"/>
                    <a:pt x="29" y="34"/>
                    <a:pt x="28" y="34"/>
                  </a:cubicBezTo>
                  <a:close/>
                  <a:moveTo>
                    <a:pt x="29" y="30"/>
                  </a:moveTo>
                  <a:cubicBezTo>
                    <a:pt x="29" y="30"/>
                    <a:pt x="29" y="30"/>
                    <a:pt x="29" y="30"/>
                  </a:cubicBezTo>
                  <a:cubicBezTo>
                    <a:pt x="30" y="30"/>
                    <a:pt x="30" y="30"/>
                    <a:pt x="31" y="30"/>
                  </a:cubicBezTo>
                  <a:cubicBezTo>
                    <a:pt x="32" y="31"/>
                    <a:pt x="32" y="31"/>
                    <a:pt x="33" y="31"/>
                  </a:cubicBezTo>
                  <a:cubicBezTo>
                    <a:pt x="38" y="33"/>
                    <a:pt x="42" y="38"/>
                    <a:pt x="42" y="44"/>
                  </a:cubicBezTo>
                  <a:cubicBezTo>
                    <a:pt x="42" y="47"/>
                    <a:pt x="42" y="47"/>
                    <a:pt x="42" y="47"/>
                  </a:cubicBezTo>
                  <a:cubicBezTo>
                    <a:pt x="42" y="48"/>
                    <a:pt x="41" y="49"/>
                    <a:pt x="40" y="49"/>
                  </a:cubicBezTo>
                  <a:cubicBezTo>
                    <a:pt x="40" y="49"/>
                    <a:pt x="40" y="49"/>
                    <a:pt x="40" y="49"/>
                  </a:cubicBezTo>
                  <a:cubicBezTo>
                    <a:pt x="2" y="49"/>
                    <a:pt x="2" y="49"/>
                    <a:pt x="2" y="49"/>
                  </a:cubicBezTo>
                  <a:cubicBezTo>
                    <a:pt x="1" y="49"/>
                    <a:pt x="0" y="48"/>
                    <a:pt x="0" y="47"/>
                  </a:cubicBezTo>
                  <a:cubicBezTo>
                    <a:pt x="0" y="47"/>
                    <a:pt x="0" y="47"/>
                    <a:pt x="0" y="47"/>
                  </a:cubicBezTo>
                  <a:cubicBezTo>
                    <a:pt x="0" y="44"/>
                    <a:pt x="0" y="44"/>
                    <a:pt x="0" y="44"/>
                  </a:cubicBezTo>
                  <a:cubicBezTo>
                    <a:pt x="0" y="38"/>
                    <a:pt x="3" y="33"/>
                    <a:pt x="8" y="31"/>
                  </a:cubicBezTo>
                  <a:cubicBezTo>
                    <a:pt x="10" y="31"/>
                    <a:pt x="11" y="30"/>
                    <a:pt x="12" y="30"/>
                  </a:cubicBezTo>
                  <a:cubicBezTo>
                    <a:pt x="7" y="27"/>
                    <a:pt x="4" y="22"/>
                    <a:pt x="4" y="16"/>
                  </a:cubicBezTo>
                  <a:cubicBezTo>
                    <a:pt x="4" y="7"/>
                    <a:pt x="12" y="0"/>
                    <a:pt x="21" y="0"/>
                  </a:cubicBezTo>
                  <a:cubicBezTo>
                    <a:pt x="30" y="0"/>
                    <a:pt x="37" y="7"/>
                    <a:pt x="37" y="16"/>
                  </a:cubicBezTo>
                  <a:cubicBezTo>
                    <a:pt x="37" y="22"/>
                    <a:pt x="34" y="27"/>
                    <a:pt x="29" y="30"/>
                  </a:cubicBezTo>
                  <a:close/>
                  <a:moveTo>
                    <a:pt x="21" y="3"/>
                  </a:moveTo>
                  <a:cubicBezTo>
                    <a:pt x="21" y="3"/>
                    <a:pt x="21" y="3"/>
                    <a:pt x="21" y="3"/>
                  </a:cubicBezTo>
                  <a:cubicBezTo>
                    <a:pt x="16" y="3"/>
                    <a:pt x="11" y="6"/>
                    <a:pt x="9" y="11"/>
                  </a:cubicBezTo>
                  <a:cubicBezTo>
                    <a:pt x="9" y="13"/>
                    <a:pt x="8" y="14"/>
                    <a:pt x="8" y="16"/>
                  </a:cubicBezTo>
                  <a:cubicBezTo>
                    <a:pt x="8" y="21"/>
                    <a:pt x="11" y="26"/>
                    <a:pt x="16" y="28"/>
                  </a:cubicBezTo>
                  <a:cubicBezTo>
                    <a:pt x="19" y="29"/>
                    <a:pt x="23" y="29"/>
                    <a:pt x="26" y="28"/>
                  </a:cubicBezTo>
                  <a:cubicBezTo>
                    <a:pt x="30" y="26"/>
                    <a:pt x="33" y="21"/>
                    <a:pt x="33" y="16"/>
                  </a:cubicBezTo>
                  <a:cubicBezTo>
                    <a:pt x="33" y="9"/>
                    <a:pt x="28" y="3"/>
                    <a:pt x="21" y="3"/>
                  </a:cubicBezTo>
                  <a:close/>
                </a:path>
              </a:pathLst>
            </a:custGeom>
            <a:solidFill>
              <a:schemeClr val="bg1"/>
            </a:solidFill>
            <a:ln>
              <a:noFill/>
            </a:ln>
            <a:effectLst/>
          </p:spPr>
          <p:txBody>
            <a:bodyPr wrap="square" lIns="19050" tIns="19050" rIns="19050" bIns="19050" anchor="ctr">
              <a:noAutofit/>
            </a:bodyPr>
            <a:lstStyle/>
            <a:p>
              <a:pPr lvl="0" algn="ctr" defTabSz="228600" fontAlgn="base" hangingPunct="0">
                <a:buClrTx/>
                <a:buSzTx/>
                <a:buFontTx/>
                <a:defRPr/>
              </a:pPr>
              <a:endParaRPr lang="en-US" sz="1500" noProof="0">
                <a:ln>
                  <a:noFill/>
                </a:ln>
                <a:solidFill>
                  <a:srgbClr val="FFFFFF"/>
                </a:solidFill>
                <a:effectLst>
                  <a:outerShdw blurRad="38100" dist="38100" dir="2700000" algn="tl">
                    <a:srgbClr val="000000"/>
                  </a:outerShdw>
                </a:effectLst>
                <a:uLnTx/>
                <a:uFillTx/>
                <a:cs typeface="+mn-ea"/>
                <a:sym typeface="+mn-lt"/>
              </a:endParaRPr>
            </a:p>
          </p:txBody>
        </p:sp>
        <p:grpSp>
          <p:nvGrpSpPr>
            <p:cNvPr id="53" name="组合 52">
              <a:extLst>
                <a:ext uri="{FF2B5EF4-FFF2-40B4-BE49-F238E27FC236}">
                  <a16:creationId xmlns:a16="http://schemas.microsoft.com/office/drawing/2014/main" id="{C5CDDAA6-8DC8-4876-9CF5-8574011F9DE0}"/>
                </a:ext>
              </a:extLst>
            </p:cNvPr>
            <p:cNvGrpSpPr/>
            <p:nvPr/>
          </p:nvGrpSpPr>
          <p:grpSpPr>
            <a:xfrm>
              <a:off x="1600" y="4226"/>
              <a:ext cx="15989" cy="4201"/>
              <a:chOff x="1073" y="3590"/>
              <a:chExt cx="17057" cy="4482"/>
            </a:xfrm>
          </p:grpSpPr>
          <p:sp>
            <p:nvSpPr>
              <p:cNvPr id="69" name="任意多边形 7">
                <a:extLst>
                  <a:ext uri="{FF2B5EF4-FFF2-40B4-BE49-F238E27FC236}">
                    <a16:creationId xmlns:a16="http://schemas.microsoft.com/office/drawing/2014/main" id="{0012233C-CCBC-4126-8F69-826533117DE8}"/>
                  </a:ext>
                </a:extLst>
              </p:cNvPr>
              <p:cNvSpPr/>
              <p:nvPr/>
            </p:nvSpPr>
            <p:spPr>
              <a:xfrm>
                <a:off x="3521" y="3907"/>
                <a:ext cx="12159" cy="863"/>
              </a:xfrm>
              <a:custGeom>
                <a:avLst/>
                <a:gdLst>
                  <a:gd name="connsiteX0" fmla="*/ 0 w 12568"/>
                  <a:gd name="connsiteY0" fmla="*/ 863 h 863"/>
                  <a:gd name="connsiteX1" fmla="*/ 0 w 12568"/>
                  <a:gd name="connsiteY1" fmla="*/ 288 h 863"/>
                  <a:gd name="connsiteX2" fmla="*/ 288 w 12568"/>
                  <a:gd name="connsiteY2" fmla="*/ 0 h 863"/>
                  <a:gd name="connsiteX3" fmla="*/ 12280 w 12568"/>
                  <a:gd name="connsiteY3" fmla="*/ 0 h 863"/>
                  <a:gd name="connsiteX4" fmla="*/ 12568 w 12568"/>
                  <a:gd name="connsiteY4" fmla="*/ 288 h 863"/>
                  <a:gd name="connsiteX5" fmla="*/ 12568 w 12568"/>
                  <a:gd name="connsiteY5" fmla="*/ 863 h 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68" h="863">
                    <a:moveTo>
                      <a:pt x="0" y="863"/>
                    </a:moveTo>
                    <a:lnTo>
                      <a:pt x="0" y="288"/>
                    </a:lnTo>
                    <a:cubicBezTo>
                      <a:pt x="0" y="129"/>
                      <a:pt x="129" y="0"/>
                      <a:pt x="288" y="0"/>
                    </a:cubicBezTo>
                    <a:lnTo>
                      <a:pt x="12280" y="0"/>
                    </a:lnTo>
                    <a:cubicBezTo>
                      <a:pt x="12439" y="0"/>
                      <a:pt x="12568" y="129"/>
                      <a:pt x="12568" y="288"/>
                    </a:cubicBezTo>
                    <a:lnTo>
                      <a:pt x="12568" y="863"/>
                    </a:lnTo>
                  </a:path>
                </a:pathLst>
              </a:cu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70" name="直接连接符 69">
                <a:extLst>
                  <a:ext uri="{FF2B5EF4-FFF2-40B4-BE49-F238E27FC236}">
                    <a16:creationId xmlns:a16="http://schemas.microsoft.com/office/drawing/2014/main" id="{590334D4-60AC-4848-9BF0-347D6A70A7EA}"/>
                  </a:ext>
                </a:extLst>
              </p:cNvPr>
              <p:cNvCxnSpPr/>
              <p:nvPr/>
            </p:nvCxnSpPr>
            <p:spPr>
              <a:xfrm>
                <a:off x="9600" y="3590"/>
                <a:ext cx="0" cy="1180"/>
              </a:xfrm>
              <a:prstGeom prst="line">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71" name="圆角矩形 11">
                <a:extLst>
                  <a:ext uri="{FF2B5EF4-FFF2-40B4-BE49-F238E27FC236}">
                    <a16:creationId xmlns:a16="http://schemas.microsoft.com/office/drawing/2014/main" id="{490AC433-B9D2-4A6E-9610-70143E64597B}"/>
                  </a:ext>
                </a:extLst>
              </p:cNvPr>
              <p:cNvSpPr/>
              <p:nvPr/>
            </p:nvSpPr>
            <p:spPr>
              <a:xfrm>
                <a:off x="1073" y="4770"/>
                <a:ext cx="4887" cy="3303"/>
              </a:xfrm>
              <a:prstGeom prst="roundRect">
                <a:avLst>
                  <a:gd name="adj" fmla="val 7599"/>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圆角矩形 14">
                <a:extLst>
                  <a:ext uri="{FF2B5EF4-FFF2-40B4-BE49-F238E27FC236}">
                    <a16:creationId xmlns:a16="http://schemas.microsoft.com/office/drawing/2014/main" id="{91CC5619-A583-4FB1-AD6C-90FC11DF5A1F}"/>
                  </a:ext>
                </a:extLst>
              </p:cNvPr>
              <p:cNvSpPr/>
              <p:nvPr/>
            </p:nvSpPr>
            <p:spPr>
              <a:xfrm>
                <a:off x="7164" y="4770"/>
                <a:ext cx="4887" cy="3303"/>
              </a:xfrm>
              <a:prstGeom prst="roundRect">
                <a:avLst>
                  <a:gd name="adj" fmla="val 7599"/>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圆角矩形 15">
                <a:extLst>
                  <a:ext uri="{FF2B5EF4-FFF2-40B4-BE49-F238E27FC236}">
                    <a16:creationId xmlns:a16="http://schemas.microsoft.com/office/drawing/2014/main" id="{DAC680D0-B2B9-4C8C-AFB1-A423DFE65E80}"/>
                  </a:ext>
                </a:extLst>
              </p:cNvPr>
              <p:cNvSpPr/>
              <p:nvPr/>
            </p:nvSpPr>
            <p:spPr>
              <a:xfrm>
                <a:off x="13244" y="4770"/>
                <a:ext cx="4887" cy="3303"/>
              </a:xfrm>
              <a:prstGeom prst="roundRect">
                <a:avLst>
                  <a:gd name="adj" fmla="val 7599"/>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4" name="组合 53">
              <a:extLst>
                <a:ext uri="{FF2B5EF4-FFF2-40B4-BE49-F238E27FC236}">
                  <a16:creationId xmlns:a16="http://schemas.microsoft.com/office/drawing/2014/main" id="{2095A803-2136-4032-81CE-DD538F92BA25}"/>
                </a:ext>
              </a:extLst>
            </p:cNvPr>
            <p:cNvGrpSpPr/>
            <p:nvPr/>
          </p:nvGrpSpPr>
          <p:grpSpPr>
            <a:xfrm>
              <a:off x="14817" y="4933"/>
              <a:ext cx="934" cy="934"/>
              <a:chOff x="14817" y="4933"/>
              <a:chExt cx="934" cy="934"/>
            </a:xfrm>
          </p:grpSpPr>
          <p:sp>
            <p:nvSpPr>
              <p:cNvPr id="67" name="椭圆 66">
                <a:extLst>
                  <a:ext uri="{FF2B5EF4-FFF2-40B4-BE49-F238E27FC236}">
                    <a16:creationId xmlns:a16="http://schemas.microsoft.com/office/drawing/2014/main" id="{44093DF4-C78D-4F1F-826E-8F79B381CA5E}"/>
                  </a:ext>
                </a:extLst>
              </p:cNvPr>
              <p:cNvSpPr/>
              <p:nvPr/>
            </p:nvSpPr>
            <p:spPr>
              <a:xfrm>
                <a:off x="14817" y="4933"/>
                <a:ext cx="934" cy="934"/>
              </a:xfrm>
              <a:prstGeom prst="ellipse">
                <a:avLst/>
              </a:prstGeom>
              <a:solidFill>
                <a:srgbClr val="00598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cs typeface="+mn-ea"/>
                  <a:sym typeface="+mn-lt"/>
                </a:endParaRPr>
              </a:p>
            </p:txBody>
          </p:sp>
          <p:sp>
            <p:nvSpPr>
              <p:cNvPr id="68" name="Freeform 160">
                <a:extLst>
                  <a:ext uri="{FF2B5EF4-FFF2-40B4-BE49-F238E27FC236}">
                    <a16:creationId xmlns:a16="http://schemas.microsoft.com/office/drawing/2014/main" id="{03A16BD5-7BE7-4B86-A663-81808338FD9F}"/>
                  </a:ext>
                </a:extLst>
              </p:cNvPr>
              <p:cNvSpPr>
                <a:spLocks noEditPoints="1"/>
              </p:cNvSpPr>
              <p:nvPr/>
            </p:nvSpPr>
            <p:spPr bwMode="auto">
              <a:xfrm>
                <a:off x="15038" y="5116"/>
                <a:ext cx="492" cy="569"/>
              </a:xfrm>
              <a:custGeom>
                <a:avLst/>
                <a:gdLst/>
                <a:ahLst/>
                <a:cxnLst>
                  <a:cxn ang="0">
                    <a:pos x="121934" y="104775"/>
                  </a:cxn>
                  <a:cxn ang="0">
                    <a:pos x="141187" y="114300"/>
                  </a:cxn>
                  <a:cxn ang="0">
                    <a:pos x="141187" y="114300"/>
                  </a:cxn>
                  <a:cxn ang="0">
                    <a:pos x="150813" y="133350"/>
                  </a:cxn>
                  <a:cxn ang="0">
                    <a:pos x="121934" y="161925"/>
                  </a:cxn>
                  <a:cxn ang="0">
                    <a:pos x="93055" y="133350"/>
                  </a:cxn>
                  <a:cxn ang="0">
                    <a:pos x="96264" y="123825"/>
                  </a:cxn>
                  <a:cxn ang="0">
                    <a:pos x="67385" y="107950"/>
                  </a:cxn>
                  <a:cxn ang="0">
                    <a:pos x="64176" y="107950"/>
                  </a:cxn>
                  <a:cxn ang="0">
                    <a:pos x="64176" y="107950"/>
                  </a:cxn>
                  <a:cxn ang="0">
                    <a:pos x="38505" y="117475"/>
                  </a:cxn>
                  <a:cxn ang="0">
                    <a:pos x="0" y="82550"/>
                  </a:cxn>
                  <a:cxn ang="0">
                    <a:pos x="38505" y="44450"/>
                  </a:cxn>
                  <a:cxn ang="0">
                    <a:pos x="64176" y="53975"/>
                  </a:cxn>
                  <a:cxn ang="0">
                    <a:pos x="64176" y="53975"/>
                  </a:cxn>
                  <a:cxn ang="0">
                    <a:pos x="64176" y="53975"/>
                  </a:cxn>
                  <a:cxn ang="0">
                    <a:pos x="67385" y="57150"/>
                  </a:cxn>
                  <a:cxn ang="0">
                    <a:pos x="96264" y="38100"/>
                  </a:cxn>
                  <a:cxn ang="0">
                    <a:pos x="93055" y="28575"/>
                  </a:cxn>
                  <a:cxn ang="0">
                    <a:pos x="121934" y="0"/>
                  </a:cxn>
                  <a:cxn ang="0">
                    <a:pos x="150813" y="28575"/>
                  </a:cxn>
                  <a:cxn ang="0">
                    <a:pos x="121934" y="57150"/>
                  </a:cxn>
                  <a:cxn ang="0">
                    <a:pos x="102681" y="47625"/>
                  </a:cxn>
                  <a:cxn ang="0">
                    <a:pos x="102681" y="47625"/>
                  </a:cxn>
                  <a:cxn ang="0">
                    <a:pos x="73802" y="66675"/>
                  </a:cxn>
                  <a:cxn ang="0">
                    <a:pos x="77011" y="82550"/>
                  </a:cxn>
                  <a:cxn ang="0">
                    <a:pos x="73802" y="95250"/>
                  </a:cxn>
                  <a:cxn ang="0">
                    <a:pos x="102681" y="114300"/>
                  </a:cxn>
                  <a:cxn ang="0">
                    <a:pos x="102681" y="114300"/>
                  </a:cxn>
                  <a:cxn ang="0">
                    <a:pos x="102681" y="114300"/>
                  </a:cxn>
                  <a:cxn ang="0">
                    <a:pos x="102681" y="114300"/>
                  </a:cxn>
                  <a:cxn ang="0">
                    <a:pos x="121934" y="104775"/>
                  </a:cxn>
                  <a:cxn ang="0">
                    <a:pos x="134769" y="120650"/>
                  </a:cxn>
                  <a:cxn ang="0">
                    <a:pos x="134769" y="120650"/>
                  </a:cxn>
                  <a:cxn ang="0">
                    <a:pos x="121934" y="117475"/>
                  </a:cxn>
                  <a:cxn ang="0">
                    <a:pos x="112308" y="120650"/>
                  </a:cxn>
                  <a:cxn ang="0">
                    <a:pos x="112308" y="120650"/>
                  </a:cxn>
                  <a:cxn ang="0">
                    <a:pos x="105890" y="133350"/>
                  </a:cxn>
                  <a:cxn ang="0">
                    <a:pos x="121934" y="149225"/>
                  </a:cxn>
                  <a:cxn ang="0">
                    <a:pos x="137978" y="133350"/>
                  </a:cxn>
                  <a:cxn ang="0">
                    <a:pos x="134769" y="120650"/>
                  </a:cxn>
                  <a:cxn ang="0">
                    <a:pos x="134769" y="120650"/>
                  </a:cxn>
                  <a:cxn ang="0">
                    <a:pos x="54549" y="63500"/>
                  </a:cxn>
                  <a:cxn ang="0">
                    <a:pos x="54549" y="63500"/>
                  </a:cxn>
                  <a:cxn ang="0">
                    <a:pos x="38505" y="57150"/>
                  </a:cxn>
                  <a:cxn ang="0">
                    <a:pos x="12835" y="82550"/>
                  </a:cxn>
                  <a:cxn ang="0">
                    <a:pos x="38505" y="107950"/>
                  </a:cxn>
                  <a:cxn ang="0">
                    <a:pos x="54549" y="98425"/>
                  </a:cxn>
                  <a:cxn ang="0">
                    <a:pos x="54549" y="98425"/>
                  </a:cxn>
                  <a:cxn ang="0">
                    <a:pos x="64176" y="82550"/>
                  </a:cxn>
                  <a:cxn ang="0">
                    <a:pos x="54549" y="63500"/>
                  </a:cxn>
                  <a:cxn ang="0">
                    <a:pos x="54549" y="63500"/>
                  </a:cxn>
                  <a:cxn ang="0">
                    <a:pos x="121934" y="12700"/>
                  </a:cxn>
                  <a:cxn ang="0">
                    <a:pos x="121934" y="12700"/>
                  </a:cxn>
                  <a:cxn ang="0">
                    <a:pos x="105890" y="28575"/>
                  </a:cxn>
                  <a:cxn ang="0">
                    <a:pos x="109099" y="38100"/>
                  </a:cxn>
                  <a:cxn ang="0">
                    <a:pos x="109099" y="38100"/>
                  </a:cxn>
                  <a:cxn ang="0">
                    <a:pos x="112308" y="41275"/>
                  </a:cxn>
                  <a:cxn ang="0">
                    <a:pos x="112308" y="41275"/>
                  </a:cxn>
                  <a:cxn ang="0">
                    <a:pos x="121934" y="44450"/>
                  </a:cxn>
                  <a:cxn ang="0">
                    <a:pos x="137978" y="28575"/>
                  </a:cxn>
                  <a:cxn ang="0">
                    <a:pos x="121934" y="12700"/>
                  </a:cxn>
                </a:cxnLst>
                <a:rect l="0" t="0" r="0" b="0"/>
                <a:pathLst>
                  <a:path w="47" h="51">
                    <a:moveTo>
                      <a:pt x="38" y="33"/>
                    </a:moveTo>
                    <a:cubicBezTo>
                      <a:pt x="41" y="33"/>
                      <a:pt x="43" y="34"/>
                      <a:pt x="44" y="36"/>
                    </a:cubicBezTo>
                    <a:cubicBezTo>
                      <a:pt x="44" y="36"/>
                      <a:pt x="44" y="36"/>
                      <a:pt x="44" y="36"/>
                    </a:cubicBezTo>
                    <a:cubicBezTo>
                      <a:pt x="46" y="37"/>
                      <a:pt x="47" y="40"/>
                      <a:pt x="47" y="42"/>
                    </a:cubicBezTo>
                    <a:cubicBezTo>
                      <a:pt x="47" y="47"/>
                      <a:pt x="43" y="51"/>
                      <a:pt x="38" y="51"/>
                    </a:cubicBezTo>
                    <a:cubicBezTo>
                      <a:pt x="33" y="51"/>
                      <a:pt x="29" y="47"/>
                      <a:pt x="29" y="42"/>
                    </a:cubicBezTo>
                    <a:cubicBezTo>
                      <a:pt x="29" y="41"/>
                      <a:pt x="30" y="40"/>
                      <a:pt x="30" y="39"/>
                    </a:cubicBezTo>
                    <a:cubicBezTo>
                      <a:pt x="21" y="34"/>
                      <a:pt x="21" y="34"/>
                      <a:pt x="21" y="34"/>
                    </a:cubicBezTo>
                    <a:cubicBezTo>
                      <a:pt x="21" y="34"/>
                      <a:pt x="20" y="34"/>
                      <a:pt x="20" y="34"/>
                    </a:cubicBezTo>
                    <a:cubicBezTo>
                      <a:pt x="20" y="34"/>
                      <a:pt x="20" y="34"/>
                      <a:pt x="20" y="34"/>
                    </a:cubicBezTo>
                    <a:cubicBezTo>
                      <a:pt x="18" y="36"/>
                      <a:pt x="15" y="37"/>
                      <a:pt x="12" y="37"/>
                    </a:cubicBezTo>
                    <a:cubicBezTo>
                      <a:pt x="5" y="37"/>
                      <a:pt x="0" y="32"/>
                      <a:pt x="0" y="26"/>
                    </a:cubicBezTo>
                    <a:cubicBezTo>
                      <a:pt x="0" y="19"/>
                      <a:pt x="5" y="14"/>
                      <a:pt x="12" y="14"/>
                    </a:cubicBezTo>
                    <a:cubicBezTo>
                      <a:pt x="15" y="14"/>
                      <a:pt x="18" y="15"/>
                      <a:pt x="20" y="17"/>
                    </a:cubicBezTo>
                    <a:cubicBezTo>
                      <a:pt x="20" y="17"/>
                      <a:pt x="20" y="17"/>
                      <a:pt x="20" y="17"/>
                    </a:cubicBezTo>
                    <a:cubicBezTo>
                      <a:pt x="20" y="17"/>
                      <a:pt x="20" y="17"/>
                      <a:pt x="20" y="17"/>
                    </a:cubicBezTo>
                    <a:cubicBezTo>
                      <a:pt x="20" y="17"/>
                      <a:pt x="21" y="17"/>
                      <a:pt x="21" y="18"/>
                    </a:cubicBezTo>
                    <a:cubicBezTo>
                      <a:pt x="30" y="12"/>
                      <a:pt x="30" y="12"/>
                      <a:pt x="30" y="12"/>
                    </a:cubicBezTo>
                    <a:cubicBezTo>
                      <a:pt x="30" y="11"/>
                      <a:pt x="29" y="10"/>
                      <a:pt x="29" y="9"/>
                    </a:cubicBezTo>
                    <a:cubicBezTo>
                      <a:pt x="29" y="4"/>
                      <a:pt x="33" y="0"/>
                      <a:pt x="38" y="0"/>
                    </a:cubicBezTo>
                    <a:cubicBezTo>
                      <a:pt x="43" y="0"/>
                      <a:pt x="47" y="4"/>
                      <a:pt x="47" y="9"/>
                    </a:cubicBezTo>
                    <a:cubicBezTo>
                      <a:pt x="47" y="14"/>
                      <a:pt x="43" y="18"/>
                      <a:pt x="38" y="18"/>
                    </a:cubicBezTo>
                    <a:cubicBezTo>
                      <a:pt x="36" y="18"/>
                      <a:pt x="34" y="17"/>
                      <a:pt x="32" y="15"/>
                    </a:cubicBezTo>
                    <a:cubicBezTo>
                      <a:pt x="32" y="15"/>
                      <a:pt x="32" y="15"/>
                      <a:pt x="32" y="15"/>
                    </a:cubicBezTo>
                    <a:cubicBezTo>
                      <a:pt x="23" y="21"/>
                      <a:pt x="23" y="21"/>
                      <a:pt x="23" y="21"/>
                    </a:cubicBezTo>
                    <a:cubicBezTo>
                      <a:pt x="23" y="22"/>
                      <a:pt x="24" y="24"/>
                      <a:pt x="24" y="26"/>
                    </a:cubicBezTo>
                    <a:cubicBezTo>
                      <a:pt x="24" y="27"/>
                      <a:pt x="23" y="29"/>
                      <a:pt x="23" y="30"/>
                    </a:cubicBezTo>
                    <a:cubicBezTo>
                      <a:pt x="32" y="36"/>
                      <a:pt x="32" y="36"/>
                      <a:pt x="32" y="36"/>
                    </a:cubicBezTo>
                    <a:cubicBezTo>
                      <a:pt x="32" y="36"/>
                      <a:pt x="32" y="36"/>
                      <a:pt x="32" y="36"/>
                    </a:cubicBezTo>
                    <a:cubicBezTo>
                      <a:pt x="32" y="36"/>
                      <a:pt x="32" y="36"/>
                      <a:pt x="32" y="36"/>
                    </a:cubicBezTo>
                    <a:cubicBezTo>
                      <a:pt x="32" y="36"/>
                      <a:pt x="32" y="36"/>
                      <a:pt x="32" y="36"/>
                    </a:cubicBezTo>
                    <a:cubicBezTo>
                      <a:pt x="34" y="34"/>
                      <a:pt x="36" y="33"/>
                      <a:pt x="38" y="33"/>
                    </a:cubicBezTo>
                    <a:close/>
                    <a:moveTo>
                      <a:pt x="42" y="38"/>
                    </a:moveTo>
                    <a:cubicBezTo>
                      <a:pt x="42" y="38"/>
                      <a:pt x="42" y="38"/>
                      <a:pt x="42" y="38"/>
                    </a:cubicBezTo>
                    <a:cubicBezTo>
                      <a:pt x="41" y="38"/>
                      <a:pt x="40" y="37"/>
                      <a:pt x="38" y="37"/>
                    </a:cubicBezTo>
                    <a:cubicBezTo>
                      <a:pt x="37" y="37"/>
                      <a:pt x="36" y="38"/>
                      <a:pt x="35" y="38"/>
                    </a:cubicBezTo>
                    <a:cubicBezTo>
                      <a:pt x="35" y="38"/>
                      <a:pt x="35" y="38"/>
                      <a:pt x="35" y="38"/>
                    </a:cubicBezTo>
                    <a:cubicBezTo>
                      <a:pt x="34" y="39"/>
                      <a:pt x="33" y="41"/>
                      <a:pt x="33" y="42"/>
                    </a:cubicBezTo>
                    <a:cubicBezTo>
                      <a:pt x="33" y="45"/>
                      <a:pt x="36" y="47"/>
                      <a:pt x="38" y="47"/>
                    </a:cubicBezTo>
                    <a:cubicBezTo>
                      <a:pt x="41" y="47"/>
                      <a:pt x="43" y="45"/>
                      <a:pt x="43" y="42"/>
                    </a:cubicBezTo>
                    <a:cubicBezTo>
                      <a:pt x="43" y="41"/>
                      <a:pt x="43" y="39"/>
                      <a:pt x="42" y="38"/>
                    </a:cubicBezTo>
                    <a:cubicBezTo>
                      <a:pt x="42" y="38"/>
                      <a:pt x="42" y="38"/>
                      <a:pt x="42" y="38"/>
                    </a:cubicBezTo>
                    <a:close/>
                    <a:moveTo>
                      <a:pt x="17" y="20"/>
                    </a:moveTo>
                    <a:cubicBezTo>
                      <a:pt x="17" y="20"/>
                      <a:pt x="17" y="20"/>
                      <a:pt x="17" y="20"/>
                    </a:cubicBezTo>
                    <a:cubicBezTo>
                      <a:pt x="16" y="18"/>
                      <a:pt x="14" y="18"/>
                      <a:pt x="12" y="18"/>
                    </a:cubicBezTo>
                    <a:cubicBezTo>
                      <a:pt x="7" y="18"/>
                      <a:pt x="4" y="21"/>
                      <a:pt x="4" y="26"/>
                    </a:cubicBezTo>
                    <a:cubicBezTo>
                      <a:pt x="4" y="30"/>
                      <a:pt x="7" y="34"/>
                      <a:pt x="12" y="34"/>
                    </a:cubicBezTo>
                    <a:cubicBezTo>
                      <a:pt x="14" y="34"/>
                      <a:pt x="16" y="33"/>
                      <a:pt x="17" y="31"/>
                    </a:cubicBezTo>
                    <a:cubicBezTo>
                      <a:pt x="17" y="31"/>
                      <a:pt x="17" y="31"/>
                      <a:pt x="17" y="31"/>
                    </a:cubicBezTo>
                    <a:cubicBezTo>
                      <a:pt x="19" y="30"/>
                      <a:pt x="20" y="28"/>
                      <a:pt x="20" y="26"/>
                    </a:cubicBezTo>
                    <a:cubicBezTo>
                      <a:pt x="20" y="23"/>
                      <a:pt x="19" y="21"/>
                      <a:pt x="17" y="20"/>
                    </a:cubicBezTo>
                    <a:cubicBezTo>
                      <a:pt x="17" y="20"/>
                      <a:pt x="17" y="20"/>
                      <a:pt x="17" y="20"/>
                    </a:cubicBezTo>
                    <a:close/>
                    <a:moveTo>
                      <a:pt x="38" y="4"/>
                    </a:moveTo>
                    <a:cubicBezTo>
                      <a:pt x="38" y="4"/>
                      <a:pt x="38" y="4"/>
                      <a:pt x="38" y="4"/>
                    </a:cubicBezTo>
                    <a:cubicBezTo>
                      <a:pt x="36" y="4"/>
                      <a:pt x="33" y="7"/>
                      <a:pt x="33" y="9"/>
                    </a:cubicBezTo>
                    <a:cubicBezTo>
                      <a:pt x="33" y="10"/>
                      <a:pt x="34" y="11"/>
                      <a:pt x="34" y="12"/>
                    </a:cubicBezTo>
                    <a:cubicBezTo>
                      <a:pt x="34" y="12"/>
                      <a:pt x="34" y="12"/>
                      <a:pt x="34" y="12"/>
                    </a:cubicBezTo>
                    <a:cubicBezTo>
                      <a:pt x="34" y="12"/>
                      <a:pt x="34" y="12"/>
                      <a:pt x="35" y="13"/>
                    </a:cubicBezTo>
                    <a:cubicBezTo>
                      <a:pt x="35" y="13"/>
                      <a:pt x="35" y="13"/>
                      <a:pt x="35" y="13"/>
                    </a:cubicBezTo>
                    <a:cubicBezTo>
                      <a:pt x="36" y="14"/>
                      <a:pt x="37" y="14"/>
                      <a:pt x="38" y="14"/>
                    </a:cubicBezTo>
                    <a:cubicBezTo>
                      <a:pt x="41" y="14"/>
                      <a:pt x="43" y="12"/>
                      <a:pt x="43" y="9"/>
                    </a:cubicBezTo>
                    <a:cubicBezTo>
                      <a:pt x="43" y="7"/>
                      <a:pt x="41" y="4"/>
                      <a:pt x="38" y="4"/>
                    </a:cubicBezTo>
                    <a:close/>
                  </a:path>
                </a:pathLst>
              </a:custGeom>
              <a:solidFill>
                <a:schemeClr val="bg1"/>
              </a:solidFill>
              <a:ln>
                <a:noFill/>
              </a:ln>
              <a:effectLst/>
            </p:spPr>
            <p:txBody>
              <a:bodyPr wrap="square" lIns="19050" tIns="19050" rIns="19050" bIns="19050" anchor="ctr">
                <a:noAutofit/>
              </a:bodyPr>
              <a:lstStyle/>
              <a:p>
                <a:pPr lvl="0" algn="ctr" defTabSz="228600" fontAlgn="base" hangingPunct="0">
                  <a:buClrTx/>
                  <a:buSzTx/>
                  <a:buFontTx/>
                  <a:defRPr/>
                </a:pPr>
                <a:endParaRPr lang="en-US" sz="1500" noProof="0">
                  <a:ln>
                    <a:noFill/>
                  </a:ln>
                  <a:solidFill>
                    <a:srgbClr val="FFFFFF"/>
                  </a:solidFill>
                  <a:effectLst>
                    <a:outerShdw blurRad="38100" dist="38100" dir="2700000" algn="tl">
                      <a:srgbClr val="000000"/>
                    </a:outerShdw>
                  </a:effectLst>
                  <a:uLnTx/>
                  <a:uFillTx/>
                  <a:cs typeface="+mn-ea"/>
                  <a:sym typeface="+mn-lt"/>
                </a:endParaRPr>
              </a:p>
            </p:txBody>
          </p:sp>
        </p:grpSp>
        <p:grpSp>
          <p:nvGrpSpPr>
            <p:cNvPr id="55" name="组合 54">
              <a:extLst>
                <a:ext uri="{FF2B5EF4-FFF2-40B4-BE49-F238E27FC236}">
                  <a16:creationId xmlns:a16="http://schemas.microsoft.com/office/drawing/2014/main" id="{E5542C1C-1A5A-44ED-8891-32B27B6AD2BB}"/>
                </a:ext>
              </a:extLst>
            </p:cNvPr>
            <p:cNvGrpSpPr/>
            <p:nvPr/>
          </p:nvGrpSpPr>
          <p:grpSpPr>
            <a:xfrm>
              <a:off x="9135" y="4933"/>
              <a:ext cx="934" cy="934"/>
              <a:chOff x="9135" y="4933"/>
              <a:chExt cx="934" cy="934"/>
            </a:xfrm>
          </p:grpSpPr>
          <p:sp>
            <p:nvSpPr>
              <p:cNvPr id="65" name="椭圆 64">
                <a:extLst>
                  <a:ext uri="{FF2B5EF4-FFF2-40B4-BE49-F238E27FC236}">
                    <a16:creationId xmlns:a16="http://schemas.microsoft.com/office/drawing/2014/main" id="{85716683-77FC-465E-A4E3-7C13F5E7BB4A}"/>
                  </a:ext>
                </a:extLst>
              </p:cNvPr>
              <p:cNvSpPr/>
              <p:nvPr/>
            </p:nvSpPr>
            <p:spPr>
              <a:xfrm>
                <a:off x="9135" y="4933"/>
                <a:ext cx="934" cy="934"/>
              </a:xfrm>
              <a:prstGeom prst="ellipse">
                <a:avLst/>
              </a:prstGeom>
              <a:solidFill>
                <a:srgbClr val="00598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cs typeface="+mn-ea"/>
                  <a:sym typeface="+mn-lt"/>
                </a:endParaRPr>
              </a:p>
            </p:txBody>
          </p:sp>
          <p:sp>
            <p:nvSpPr>
              <p:cNvPr id="66" name="Freeform 83">
                <a:extLst>
                  <a:ext uri="{FF2B5EF4-FFF2-40B4-BE49-F238E27FC236}">
                    <a16:creationId xmlns:a16="http://schemas.microsoft.com/office/drawing/2014/main" id="{C295410F-5BAD-4B5C-8D3F-D276C6F86885}"/>
                  </a:ext>
                </a:extLst>
              </p:cNvPr>
              <p:cNvSpPr>
                <a:spLocks noEditPoints="1"/>
              </p:cNvSpPr>
              <p:nvPr/>
            </p:nvSpPr>
            <p:spPr bwMode="auto">
              <a:xfrm>
                <a:off x="9371" y="5116"/>
                <a:ext cx="492" cy="555"/>
              </a:xfrm>
              <a:custGeom>
                <a:avLst/>
                <a:gdLst/>
                <a:ahLst/>
                <a:cxnLst>
                  <a:cxn ang="0">
                    <a:pos x="79375" y="0"/>
                  </a:cxn>
                  <a:cxn ang="0">
                    <a:pos x="127000" y="22225"/>
                  </a:cxn>
                  <a:cxn ang="0">
                    <a:pos x="136525" y="111125"/>
                  </a:cxn>
                  <a:cxn ang="0">
                    <a:pos x="104775" y="136525"/>
                  </a:cxn>
                  <a:cxn ang="0">
                    <a:pos x="82550" y="158750"/>
                  </a:cxn>
                  <a:cxn ang="0">
                    <a:pos x="73025" y="158750"/>
                  </a:cxn>
                  <a:cxn ang="0">
                    <a:pos x="73025" y="158750"/>
                  </a:cxn>
                  <a:cxn ang="0">
                    <a:pos x="73025" y="158750"/>
                  </a:cxn>
                  <a:cxn ang="0">
                    <a:pos x="50800" y="136525"/>
                  </a:cxn>
                  <a:cxn ang="0">
                    <a:pos x="19050" y="111125"/>
                  </a:cxn>
                  <a:cxn ang="0">
                    <a:pos x="28575" y="22225"/>
                  </a:cxn>
                  <a:cxn ang="0">
                    <a:pos x="79375" y="0"/>
                  </a:cxn>
                  <a:cxn ang="0">
                    <a:pos x="79375" y="34925"/>
                  </a:cxn>
                  <a:cxn ang="0">
                    <a:pos x="79375" y="34925"/>
                  </a:cxn>
                  <a:cxn ang="0">
                    <a:pos x="101600" y="44450"/>
                  </a:cxn>
                  <a:cxn ang="0">
                    <a:pos x="114300" y="69850"/>
                  </a:cxn>
                  <a:cxn ang="0">
                    <a:pos x="101600" y="95250"/>
                  </a:cxn>
                  <a:cxn ang="0">
                    <a:pos x="79375" y="104775"/>
                  </a:cxn>
                  <a:cxn ang="0">
                    <a:pos x="53975" y="95250"/>
                  </a:cxn>
                  <a:cxn ang="0">
                    <a:pos x="41275" y="69850"/>
                  </a:cxn>
                  <a:cxn ang="0">
                    <a:pos x="53975" y="44450"/>
                  </a:cxn>
                  <a:cxn ang="0">
                    <a:pos x="79375" y="34925"/>
                  </a:cxn>
                  <a:cxn ang="0">
                    <a:pos x="98425" y="50800"/>
                  </a:cxn>
                  <a:cxn ang="0">
                    <a:pos x="98425" y="50800"/>
                  </a:cxn>
                  <a:cxn ang="0">
                    <a:pos x="79375" y="41275"/>
                  </a:cxn>
                  <a:cxn ang="0">
                    <a:pos x="57150" y="50800"/>
                  </a:cxn>
                  <a:cxn ang="0">
                    <a:pos x="50800" y="69850"/>
                  </a:cxn>
                  <a:cxn ang="0">
                    <a:pos x="57150" y="88900"/>
                  </a:cxn>
                  <a:cxn ang="0">
                    <a:pos x="79375" y="98425"/>
                  </a:cxn>
                  <a:cxn ang="0">
                    <a:pos x="98425" y="88900"/>
                  </a:cxn>
                  <a:cxn ang="0">
                    <a:pos x="104775" y="69850"/>
                  </a:cxn>
                  <a:cxn ang="0">
                    <a:pos x="98425" y="50800"/>
                  </a:cxn>
                  <a:cxn ang="0">
                    <a:pos x="117475" y="28575"/>
                  </a:cxn>
                  <a:cxn ang="0">
                    <a:pos x="117475" y="28575"/>
                  </a:cxn>
                  <a:cxn ang="0">
                    <a:pos x="79375" y="12700"/>
                  </a:cxn>
                  <a:cxn ang="0">
                    <a:pos x="38100" y="28575"/>
                  </a:cxn>
                  <a:cxn ang="0">
                    <a:pos x="28575" y="104775"/>
                  </a:cxn>
                  <a:cxn ang="0">
                    <a:pos x="57150" y="123825"/>
                  </a:cxn>
                  <a:cxn ang="0">
                    <a:pos x="60325" y="127000"/>
                  </a:cxn>
                  <a:cxn ang="0">
                    <a:pos x="79375" y="146050"/>
                  </a:cxn>
                  <a:cxn ang="0">
                    <a:pos x="95250" y="127000"/>
                  </a:cxn>
                  <a:cxn ang="0">
                    <a:pos x="98425" y="123825"/>
                  </a:cxn>
                  <a:cxn ang="0">
                    <a:pos x="127000" y="104775"/>
                  </a:cxn>
                  <a:cxn ang="0">
                    <a:pos x="117475" y="28575"/>
                  </a:cxn>
                </a:cxnLst>
                <a:rect l="0" t="0" r="0" b="0"/>
                <a:pathLst>
                  <a:path w="49" h="51">
                    <a:moveTo>
                      <a:pt x="25" y="0"/>
                    </a:moveTo>
                    <a:cubicBezTo>
                      <a:pt x="31" y="0"/>
                      <a:pt x="36" y="3"/>
                      <a:pt x="40" y="7"/>
                    </a:cubicBezTo>
                    <a:cubicBezTo>
                      <a:pt x="48" y="14"/>
                      <a:pt x="49" y="26"/>
                      <a:pt x="43" y="35"/>
                    </a:cubicBezTo>
                    <a:cubicBezTo>
                      <a:pt x="40" y="38"/>
                      <a:pt x="37" y="41"/>
                      <a:pt x="33" y="43"/>
                    </a:cubicBezTo>
                    <a:cubicBezTo>
                      <a:pt x="26" y="50"/>
                      <a:pt x="26" y="50"/>
                      <a:pt x="26" y="50"/>
                    </a:cubicBezTo>
                    <a:cubicBezTo>
                      <a:pt x="25" y="51"/>
                      <a:pt x="24" y="51"/>
                      <a:pt x="23" y="50"/>
                    </a:cubicBezTo>
                    <a:cubicBezTo>
                      <a:pt x="23" y="50"/>
                      <a:pt x="23" y="50"/>
                      <a:pt x="23" y="50"/>
                    </a:cubicBezTo>
                    <a:cubicBezTo>
                      <a:pt x="23" y="50"/>
                      <a:pt x="23" y="50"/>
                      <a:pt x="23" y="50"/>
                    </a:cubicBezTo>
                    <a:cubicBezTo>
                      <a:pt x="16" y="43"/>
                      <a:pt x="16" y="43"/>
                      <a:pt x="16" y="43"/>
                    </a:cubicBezTo>
                    <a:cubicBezTo>
                      <a:pt x="12" y="41"/>
                      <a:pt x="9" y="38"/>
                      <a:pt x="6" y="35"/>
                    </a:cubicBezTo>
                    <a:cubicBezTo>
                      <a:pt x="0" y="26"/>
                      <a:pt x="1" y="14"/>
                      <a:pt x="9" y="7"/>
                    </a:cubicBezTo>
                    <a:cubicBezTo>
                      <a:pt x="13" y="3"/>
                      <a:pt x="18" y="0"/>
                      <a:pt x="25" y="0"/>
                    </a:cubicBezTo>
                    <a:close/>
                    <a:moveTo>
                      <a:pt x="25" y="11"/>
                    </a:moveTo>
                    <a:cubicBezTo>
                      <a:pt x="25" y="11"/>
                      <a:pt x="25" y="11"/>
                      <a:pt x="25" y="11"/>
                    </a:cubicBezTo>
                    <a:cubicBezTo>
                      <a:pt x="28" y="11"/>
                      <a:pt x="30" y="12"/>
                      <a:pt x="32" y="14"/>
                    </a:cubicBezTo>
                    <a:cubicBezTo>
                      <a:pt x="34" y="16"/>
                      <a:pt x="36" y="19"/>
                      <a:pt x="36" y="22"/>
                    </a:cubicBezTo>
                    <a:cubicBezTo>
                      <a:pt x="36" y="25"/>
                      <a:pt x="34" y="28"/>
                      <a:pt x="32" y="30"/>
                    </a:cubicBezTo>
                    <a:cubicBezTo>
                      <a:pt x="30" y="32"/>
                      <a:pt x="28" y="33"/>
                      <a:pt x="25" y="33"/>
                    </a:cubicBezTo>
                    <a:cubicBezTo>
                      <a:pt x="21" y="33"/>
                      <a:pt x="19" y="32"/>
                      <a:pt x="17" y="30"/>
                    </a:cubicBezTo>
                    <a:cubicBezTo>
                      <a:pt x="15" y="28"/>
                      <a:pt x="13" y="25"/>
                      <a:pt x="13" y="22"/>
                    </a:cubicBezTo>
                    <a:cubicBezTo>
                      <a:pt x="13" y="19"/>
                      <a:pt x="15" y="16"/>
                      <a:pt x="17" y="14"/>
                    </a:cubicBezTo>
                    <a:cubicBezTo>
                      <a:pt x="19" y="12"/>
                      <a:pt x="21" y="11"/>
                      <a:pt x="25" y="11"/>
                    </a:cubicBezTo>
                    <a:close/>
                    <a:moveTo>
                      <a:pt x="31" y="16"/>
                    </a:moveTo>
                    <a:cubicBezTo>
                      <a:pt x="31" y="16"/>
                      <a:pt x="31" y="16"/>
                      <a:pt x="31" y="16"/>
                    </a:cubicBezTo>
                    <a:cubicBezTo>
                      <a:pt x="29" y="14"/>
                      <a:pt x="27" y="13"/>
                      <a:pt x="25" y="13"/>
                    </a:cubicBezTo>
                    <a:cubicBezTo>
                      <a:pt x="22" y="13"/>
                      <a:pt x="20" y="14"/>
                      <a:pt x="18" y="16"/>
                    </a:cubicBezTo>
                    <a:cubicBezTo>
                      <a:pt x="17" y="18"/>
                      <a:pt x="16" y="20"/>
                      <a:pt x="16" y="22"/>
                    </a:cubicBezTo>
                    <a:cubicBezTo>
                      <a:pt x="16" y="25"/>
                      <a:pt x="17" y="27"/>
                      <a:pt x="18" y="28"/>
                    </a:cubicBezTo>
                    <a:cubicBezTo>
                      <a:pt x="20" y="30"/>
                      <a:pt x="22" y="31"/>
                      <a:pt x="25" y="31"/>
                    </a:cubicBezTo>
                    <a:cubicBezTo>
                      <a:pt x="27" y="31"/>
                      <a:pt x="29" y="30"/>
                      <a:pt x="31" y="28"/>
                    </a:cubicBezTo>
                    <a:cubicBezTo>
                      <a:pt x="32" y="27"/>
                      <a:pt x="33" y="25"/>
                      <a:pt x="33" y="22"/>
                    </a:cubicBezTo>
                    <a:cubicBezTo>
                      <a:pt x="33" y="20"/>
                      <a:pt x="32" y="18"/>
                      <a:pt x="31" y="16"/>
                    </a:cubicBezTo>
                    <a:close/>
                    <a:moveTo>
                      <a:pt x="37" y="9"/>
                    </a:moveTo>
                    <a:cubicBezTo>
                      <a:pt x="37" y="9"/>
                      <a:pt x="37" y="9"/>
                      <a:pt x="37" y="9"/>
                    </a:cubicBezTo>
                    <a:cubicBezTo>
                      <a:pt x="34" y="6"/>
                      <a:pt x="30" y="4"/>
                      <a:pt x="25" y="4"/>
                    </a:cubicBezTo>
                    <a:cubicBezTo>
                      <a:pt x="19" y="4"/>
                      <a:pt x="15" y="6"/>
                      <a:pt x="12" y="9"/>
                    </a:cubicBezTo>
                    <a:cubicBezTo>
                      <a:pt x="5" y="16"/>
                      <a:pt x="5" y="25"/>
                      <a:pt x="9" y="33"/>
                    </a:cubicBezTo>
                    <a:cubicBezTo>
                      <a:pt x="12" y="36"/>
                      <a:pt x="14" y="38"/>
                      <a:pt x="18" y="39"/>
                    </a:cubicBezTo>
                    <a:cubicBezTo>
                      <a:pt x="18" y="39"/>
                      <a:pt x="18" y="39"/>
                      <a:pt x="19" y="40"/>
                    </a:cubicBezTo>
                    <a:cubicBezTo>
                      <a:pt x="25" y="46"/>
                      <a:pt x="25" y="46"/>
                      <a:pt x="25" y="46"/>
                    </a:cubicBezTo>
                    <a:cubicBezTo>
                      <a:pt x="30" y="40"/>
                      <a:pt x="30" y="40"/>
                      <a:pt x="30" y="40"/>
                    </a:cubicBezTo>
                    <a:cubicBezTo>
                      <a:pt x="31" y="39"/>
                      <a:pt x="31" y="39"/>
                      <a:pt x="31" y="39"/>
                    </a:cubicBezTo>
                    <a:cubicBezTo>
                      <a:pt x="35" y="38"/>
                      <a:pt x="37" y="36"/>
                      <a:pt x="40" y="33"/>
                    </a:cubicBezTo>
                    <a:cubicBezTo>
                      <a:pt x="44" y="25"/>
                      <a:pt x="44" y="16"/>
                      <a:pt x="37" y="9"/>
                    </a:cubicBezTo>
                    <a:close/>
                  </a:path>
                </a:pathLst>
              </a:custGeom>
              <a:solidFill>
                <a:schemeClr val="bg1"/>
              </a:solidFill>
              <a:ln>
                <a:noFill/>
              </a:ln>
              <a:effectLst/>
            </p:spPr>
            <p:txBody>
              <a:bodyPr wrap="square" lIns="19050" tIns="19050" rIns="19050" bIns="19050" anchor="ctr">
                <a:noAutofit/>
              </a:bodyPr>
              <a:lstStyle/>
              <a:p>
                <a:pPr lvl="0" algn="ctr" defTabSz="228600" fontAlgn="base" hangingPunct="0">
                  <a:buClrTx/>
                  <a:buSzTx/>
                  <a:buFontTx/>
                  <a:defRPr/>
                </a:pPr>
                <a:endParaRPr lang="en-US" sz="1500" noProof="0">
                  <a:ln>
                    <a:noFill/>
                  </a:ln>
                  <a:solidFill>
                    <a:srgbClr val="FFFFFF"/>
                  </a:solidFill>
                  <a:effectLst>
                    <a:outerShdw blurRad="38100" dist="38100" dir="2700000" algn="tl">
                      <a:srgbClr val="000000"/>
                    </a:outerShdw>
                  </a:effectLst>
                  <a:uLnTx/>
                  <a:uFillTx/>
                  <a:cs typeface="+mn-ea"/>
                  <a:sym typeface="+mn-lt"/>
                </a:endParaRPr>
              </a:p>
            </p:txBody>
          </p:sp>
        </p:grpSp>
        <p:grpSp>
          <p:nvGrpSpPr>
            <p:cNvPr id="56" name="组合 55">
              <a:extLst>
                <a:ext uri="{FF2B5EF4-FFF2-40B4-BE49-F238E27FC236}">
                  <a16:creationId xmlns:a16="http://schemas.microsoft.com/office/drawing/2014/main" id="{1E5F1338-A544-41B8-8440-6E1480D30B28}"/>
                </a:ext>
              </a:extLst>
            </p:cNvPr>
            <p:cNvGrpSpPr/>
            <p:nvPr/>
          </p:nvGrpSpPr>
          <p:grpSpPr>
            <a:xfrm>
              <a:off x="3430" y="4933"/>
              <a:ext cx="934" cy="934"/>
              <a:chOff x="3430" y="4933"/>
              <a:chExt cx="934" cy="934"/>
            </a:xfrm>
          </p:grpSpPr>
          <p:sp>
            <p:nvSpPr>
              <p:cNvPr id="63" name="椭圆 62">
                <a:extLst>
                  <a:ext uri="{FF2B5EF4-FFF2-40B4-BE49-F238E27FC236}">
                    <a16:creationId xmlns:a16="http://schemas.microsoft.com/office/drawing/2014/main" id="{F81BD5DD-9E60-471F-AE68-EC29622E7912}"/>
                  </a:ext>
                </a:extLst>
              </p:cNvPr>
              <p:cNvSpPr/>
              <p:nvPr/>
            </p:nvSpPr>
            <p:spPr>
              <a:xfrm>
                <a:off x="3430" y="4933"/>
                <a:ext cx="934" cy="934"/>
              </a:xfrm>
              <a:prstGeom prst="ellipse">
                <a:avLst/>
              </a:prstGeom>
              <a:solidFill>
                <a:srgbClr val="00598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cs typeface="+mn-ea"/>
                  <a:sym typeface="+mn-lt"/>
                </a:endParaRPr>
              </a:p>
            </p:txBody>
          </p:sp>
          <p:sp>
            <p:nvSpPr>
              <p:cNvPr id="64" name="Freeform 17">
                <a:extLst>
                  <a:ext uri="{FF2B5EF4-FFF2-40B4-BE49-F238E27FC236}">
                    <a16:creationId xmlns:a16="http://schemas.microsoft.com/office/drawing/2014/main" id="{8E8A389E-E61E-4883-B36F-97D666344CBA}"/>
                  </a:ext>
                </a:extLst>
              </p:cNvPr>
              <p:cNvSpPr>
                <a:spLocks noEditPoints="1"/>
              </p:cNvSpPr>
              <p:nvPr/>
            </p:nvSpPr>
            <p:spPr bwMode="auto">
              <a:xfrm>
                <a:off x="3611" y="5116"/>
                <a:ext cx="570" cy="526"/>
              </a:xfrm>
              <a:custGeom>
                <a:avLst/>
                <a:gdLst>
                  <a:gd name="T0" fmla="*/ 1120 w 2069"/>
                  <a:gd name="T1" fmla="*/ 0 h 1899"/>
                  <a:gd name="T2" fmla="*/ 189 w 2069"/>
                  <a:gd name="T3" fmla="*/ 777 h 1899"/>
                  <a:gd name="T4" fmla="*/ 0 w 2069"/>
                  <a:gd name="T5" fmla="*/ 777 h 1899"/>
                  <a:gd name="T6" fmla="*/ 259 w 2069"/>
                  <a:gd name="T7" fmla="*/ 1122 h 1899"/>
                  <a:gd name="T8" fmla="*/ 517 w 2069"/>
                  <a:gd name="T9" fmla="*/ 777 h 1899"/>
                  <a:gd name="T10" fmla="*/ 362 w 2069"/>
                  <a:gd name="T11" fmla="*/ 777 h 1899"/>
                  <a:gd name="T12" fmla="*/ 1120 w 2069"/>
                  <a:gd name="T13" fmla="*/ 173 h 1899"/>
                  <a:gd name="T14" fmla="*/ 1896 w 2069"/>
                  <a:gd name="T15" fmla="*/ 950 h 1899"/>
                  <a:gd name="T16" fmla="*/ 1120 w 2069"/>
                  <a:gd name="T17" fmla="*/ 1727 h 1899"/>
                  <a:gd name="T18" fmla="*/ 477 w 2069"/>
                  <a:gd name="T19" fmla="*/ 1381 h 1899"/>
                  <a:gd name="T20" fmla="*/ 276 w 2069"/>
                  <a:gd name="T21" fmla="*/ 1381 h 1899"/>
                  <a:gd name="T22" fmla="*/ 1120 w 2069"/>
                  <a:gd name="T23" fmla="*/ 1899 h 1899"/>
                  <a:gd name="T24" fmla="*/ 2069 w 2069"/>
                  <a:gd name="T25" fmla="*/ 950 h 1899"/>
                  <a:gd name="T26" fmla="*/ 1120 w 2069"/>
                  <a:gd name="T27" fmla="*/ 0 h 1899"/>
                  <a:gd name="T28" fmla="*/ 1080 w 2069"/>
                  <a:gd name="T29" fmla="*/ 345 h 1899"/>
                  <a:gd name="T30" fmla="*/ 1080 w 2069"/>
                  <a:gd name="T31" fmla="*/ 978 h 1899"/>
                  <a:gd name="T32" fmla="*/ 1528 w 2069"/>
                  <a:gd name="T33" fmla="*/ 1243 h 1899"/>
                  <a:gd name="T34" fmla="*/ 1569 w 2069"/>
                  <a:gd name="T35" fmla="*/ 1168 h 1899"/>
                  <a:gd name="T36" fmla="*/ 1166 w 2069"/>
                  <a:gd name="T37" fmla="*/ 926 h 1899"/>
                  <a:gd name="T38" fmla="*/ 1166 w 2069"/>
                  <a:gd name="T39" fmla="*/ 345 h 1899"/>
                  <a:gd name="T40" fmla="*/ 1080 w 2069"/>
                  <a:gd name="T41" fmla="*/ 345 h 1899"/>
                  <a:gd name="T42" fmla="*/ 1080 w 2069"/>
                  <a:gd name="T43" fmla="*/ 345 h 1899"/>
                  <a:gd name="T44" fmla="*/ 1080 w 2069"/>
                  <a:gd name="T45" fmla="*/ 345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9" h="1899">
                    <a:moveTo>
                      <a:pt x="1120" y="0"/>
                    </a:moveTo>
                    <a:cubicBezTo>
                      <a:pt x="655" y="0"/>
                      <a:pt x="270" y="334"/>
                      <a:pt x="189" y="777"/>
                    </a:cubicBezTo>
                    <a:cubicBezTo>
                      <a:pt x="0" y="777"/>
                      <a:pt x="0" y="777"/>
                      <a:pt x="0" y="777"/>
                    </a:cubicBezTo>
                    <a:cubicBezTo>
                      <a:pt x="259" y="1122"/>
                      <a:pt x="259" y="1122"/>
                      <a:pt x="259" y="1122"/>
                    </a:cubicBezTo>
                    <a:cubicBezTo>
                      <a:pt x="517" y="777"/>
                      <a:pt x="517" y="777"/>
                      <a:pt x="517" y="777"/>
                    </a:cubicBezTo>
                    <a:cubicBezTo>
                      <a:pt x="362" y="777"/>
                      <a:pt x="362" y="777"/>
                      <a:pt x="362" y="777"/>
                    </a:cubicBezTo>
                    <a:cubicBezTo>
                      <a:pt x="442" y="432"/>
                      <a:pt x="747" y="173"/>
                      <a:pt x="1120" y="173"/>
                    </a:cubicBezTo>
                    <a:cubicBezTo>
                      <a:pt x="1552" y="173"/>
                      <a:pt x="1896" y="518"/>
                      <a:pt x="1896" y="950"/>
                    </a:cubicBezTo>
                    <a:cubicBezTo>
                      <a:pt x="1896" y="1381"/>
                      <a:pt x="1552" y="1727"/>
                      <a:pt x="1120" y="1727"/>
                    </a:cubicBezTo>
                    <a:cubicBezTo>
                      <a:pt x="850" y="1727"/>
                      <a:pt x="615" y="1588"/>
                      <a:pt x="477" y="1381"/>
                    </a:cubicBezTo>
                    <a:cubicBezTo>
                      <a:pt x="276" y="1381"/>
                      <a:pt x="276" y="1381"/>
                      <a:pt x="276" y="1381"/>
                    </a:cubicBezTo>
                    <a:cubicBezTo>
                      <a:pt x="431" y="1686"/>
                      <a:pt x="753" y="1899"/>
                      <a:pt x="1120" y="1899"/>
                    </a:cubicBezTo>
                    <a:cubicBezTo>
                      <a:pt x="1643" y="1899"/>
                      <a:pt x="2069" y="1473"/>
                      <a:pt x="2069" y="950"/>
                    </a:cubicBezTo>
                    <a:cubicBezTo>
                      <a:pt x="2069" y="426"/>
                      <a:pt x="1643" y="0"/>
                      <a:pt x="1120" y="0"/>
                    </a:cubicBezTo>
                    <a:close/>
                    <a:moveTo>
                      <a:pt x="1080" y="345"/>
                    </a:moveTo>
                    <a:cubicBezTo>
                      <a:pt x="1080" y="978"/>
                      <a:pt x="1080" y="978"/>
                      <a:pt x="1080" y="978"/>
                    </a:cubicBezTo>
                    <a:cubicBezTo>
                      <a:pt x="1528" y="1243"/>
                      <a:pt x="1528" y="1243"/>
                      <a:pt x="1528" y="1243"/>
                    </a:cubicBezTo>
                    <a:cubicBezTo>
                      <a:pt x="1569" y="1168"/>
                      <a:pt x="1569" y="1168"/>
                      <a:pt x="1569" y="1168"/>
                    </a:cubicBezTo>
                    <a:cubicBezTo>
                      <a:pt x="1166" y="926"/>
                      <a:pt x="1166" y="926"/>
                      <a:pt x="1166" y="926"/>
                    </a:cubicBezTo>
                    <a:cubicBezTo>
                      <a:pt x="1166" y="345"/>
                      <a:pt x="1166" y="345"/>
                      <a:pt x="1166" y="345"/>
                    </a:cubicBezTo>
                    <a:lnTo>
                      <a:pt x="1080" y="345"/>
                    </a:lnTo>
                    <a:close/>
                    <a:moveTo>
                      <a:pt x="1080" y="345"/>
                    </a:moveTo>
                    <a:cubicBezTo>
                      <a:pt x="1080" y="345"/>
                      <a:pt x="1080" y="345"/>
                      <a:pt x="1080" y="345"/>
                    </a:cubicBezTo>
                  </a:path>
                </a:pathLst>
              </a:custGeom>
              <a:solidFill>
                <a:schemeClr val="bg1"/>
              </a:solidFill>
              <a:ln>
                <a:noFill/>
              </a:ln>
              <a:effectLst/>
            </p:spPr>
            <p:txBody>
              <a:bodyPr vert="horz" wrap="square" lIns="121920" tIns="60960" rIns="121920" bIns="60960" numCol="1" anchor="t" anchorCtr="0" compatLnSpc="1"/>
              <a:lstStyle/>
              <a:p>
                <a:pPr defTabSz="1219200" eaLnBrk="0" fontAlgn="base" hangingPunct="0">
                  <a:spcBef>
                    <a:spcPct val="0"/>
                  </a:spcBef>
                  <a:spcAft>
                    <a:spcPct val="0"/>
                  </a:spcAft>
                </a:pPr>
                <a:endParaRPr lang="zh-CN" altLang="en-US" sz="2400">
                  <a:solidFill>
                    <a:prstClr val="black"/>
                  </a:solidFill>
                  <a:cs typeface="+mn-ea"/>
                  <a:sym typeface="+mn-lt"/>
                </a:endParaRPr>
              </a:p>
            </p:txBody>
          </p:sp>
        </p:grpSp>
        <p:sp>
          <p:nvSpPr>
            <p:cNvPr id="57" name="Rectangle 60">
              <a:extLst>
                <a:ext uri="{FF2B5EF4-FFF2-40B4-BE49-F238E27FC236}">
                  <a16:creationId xmlns:a16="http://schemas.microsoft.com/office/drawing/2014/main" id="{1E07EE78-D606-4308-833E-172EE7FF9268}"/>
                </a:ext>
              </a:extLst>
            </p:cNvPr>
            <p:cNvSpPr/>
            <p:nvPr/>
          </p:nvSpPr>
          <p:spPr>
            <a:xfrm>
              <a:off x="8352" y="6228"/>
              <a:ext cx="2497" cy="387"/>
            </a:xfrm>
            <a:prstGeom prst="rect">
              <a:avLst/>
            </a:prstGeom>
          </p:spPr>
          <p:txBody>
            <a:bodyPr wrap="square" lIns="0" tIns="0" rIns="0" bIns="0">
              <a:spAutoFit/>
            </a:bodyPr>
            <a:lstStyle/>
            <a:p>
              <a:pPr algn="ctr"/>
              <a:r>
                <a:rPr lang="zh-CN" altLang="en-US" sz="1600" dirty="0">
                  <a:solidFill>
                    <a:schemeClr val="tx1">
                      <a:lumMod val="50000"/>
                      <a:lumOff val="50000"/>
                    </a:schemeClr>
                  </a:solidFill>
                  <a:cs typeface="+mn-ea"/>
                  <a:sym typeface="+mn-lt"/>
                </a:rPr>
                <a:t>输入标题文本</a:t>
              </a:r>
            </a:p>
          </p:txBody>
        </p:sp>
        <p:sp>
          <p:nvSpPr>
            <p:cNvPr id="58" name="TextBox 59">
              <a:extLst>
                <a:ext uri="{FF2B5EF4-FFF2-40B4-BE49-F238E27FC236}">
                  <a16:creationId xmlns:a16="http://schemas.microsoft.com/office/drawing/2014/main" id="{B4F6A753-4FF4-4CF3-A464-4F65A7EEE62A}"/>
                </a:ext>
              </a:extLst>
            </p:cNvPr>
            <p:cNvSpPr txBox="1"/>
            <p:nvPr/>
          </p:nvSpPr>
          <p:spPr>
            <a:xfrm>
              <a:off x="7991" y="6812"/>
              <a:ext cx="3280" cy="1308"/>
            </a:xfrm>
            <a:prstGeom prst="rect">
              <a:avLst/>
            </a:prstGeom>
            <a:noFill/>
          </p:spPr>
          <p:txBody>
            <a:bodyPr wrap="square" lIns="0" tIns="0" rIns="0" bIns="0" rtlCol="0">
              <a:spAutoFit/>
            </a:bodyPr>
            <a:lstStyle/>
            <a:p>
              <a:pPr algn="ctr" defTabSz="1219200">
                <a:lnSpc>
                  <a:spcPct val="150000"/>
                </a:lnSpc>
                <a:spcBef>
                  <a:spcPts val="20"/>
                </a:spcBef>
                <a:spcAft>
                  <a:spcPts val="0"/>
                </a:spcAft>
                <a:defRPr/>
              </a:pPr>
              <a:r>
                <a:rPr lang="zh-CN" sz="900" dirty="0">
                  <a:solidFill>
                    <a:schemeClr val="tx1">
                      <a:lumMod val="50000"/>
                      <a:lumOff val="50000"/>
                    </a:schemeClr>
                  </a:solidFill>
                  <a:cs typeface="+mn-ea"/>
                  <a:sym typeface="+mn-lt"/>
                </a:rPr>
                <a:t>请输入您的内容，文字可修改， 大小可调节。请输入您的内容，文字可修改，大小可调节。请输入您的内容，文字可修改， 大小可调节。请输入您的内容</a:t>
              </a:r>
              <a:endParaRPr lang="zh-CN" altLang="zh-CN" sz="900" dirty="0">
                <a:solidFill>
                  <a:schemeClr val="tx1">
                    <a:lumMod val="50000"/>
                    <a:lumOff val="50000"/>
                  </a:schemeClr>
                </a:solidFill>
                <a:cs typeface="+mn-ea"/>
                <a:sym typeface="+mn-lt"/>
              </a:endParaRPr>
            </a:p>
          </p:txBody>
        </p:sp>
        <p:sp>
          <p:nvSpPr>
            <p:cNvPr id="59" name="Rectangle 60">
              <a:extLst>
                <a:ext uri="{FF2B5EF4-FFF2-40B4-BE49-F238E27FC236}">
                  <a16:creationId xmlns:a16="http://schemas.microsoft.com/office/drawing/2014/main" id="{8F611D4C-3DAD-4C8B-85DA-498FA44EF346}"/>
                </a:ext>
              </a:extLst>
            </p:cNvPr>
            <p:cNvSpPr/>
            <p:nvPr/>
          </p:nvSpPr>
          <p:spPr>
            <a:xfrm>
              <a:off x="14083" y="6228"/>
              <a:ext cx="2497" cy="387"/>
            </a:xfrm>
            <a:prstGeom prst="rect">
              <a:avLst/>
            </a:prstGeom>
          </p:spPr>
          <p:txBody>
            <a:bodyPr wrap="square" lIns="0" tIns="0" rIns="0" bIns="0">
              <a:spAutoFit/>
            </a:bodyPr>
            <a:lstStyle/>
            <a:p>
              <a:pPr algn="ctr"/>
              <a:r>
                <a:rPr lang="zh-CN" altLang="en-US" sz="1600" dirty="0">
                  <a:solidFill>
                    <a:schemeClr val="tx1">
                      <a:lumMod val="50000"/>
                      <a:lumOff val="50000"/>
                    </a:schemeClr>
                  </a:solidFill>
                  <a:cs typeface="+mn-ea"/>
                  <a:sym typeface="+mn-lt"/>
                </a:rPr>
                <a:t>输入标题文本</a:t>
              </a:r>
            </a:p>
          </p:txBody>
        </p:sp>
        <p:sp>
          <p:nvSpPr>
            <p:cNvPr id="60" name="TextBox 59">
              <a:extLst>
                <a:ext uri="{FF2B5EF4-FFF2-40B4-BE49-F238E27FC236}">
                  <a16:creationId xmlns:a16="http://schemas.microsoft.com/office/drawing/2014/main" id="{CE7956C5-5FAB-40DA-A59D-EBD26AF55B02}"/>
                </a:ext>
              </a:extLst>
            </p:cNvPr>
            <p:cNvSpPr txBox="1"/>
            <p:nvPr/>
          </p:nvSpPr>
          <p:spPr>
            <a:xfrm>
              <a:off x="13669" y="6812"/>
              <a:ext cx="3280" cy="1308"/>
            </a:xfrm>
            <a:prstGeom prst="rect">
              <a:avLst/>
            </a:prstGeom>
            <a:noFill/>
          </p:spPr>
          <p:txBody>
            <a:bodyPr wrap="square" lIns="0" tIns="0" rIns="0" bIns="0" rtlCol="0">
              <a:spAutoFit/>
            </a:bodyPr>
            <a:lstStyle/>
            <a:p>
              <a:pPr algn="ctr" defTabSz="1219200">
                <a:lnSpc>
                  <a:spcPct val="150000"/>
                </a:lnSpc>
                <a:spcBef>
                  <a:spcPts val="20"/>
                </a:spcBef>
                <a:spcAft>
                  <a:spcPts val="0"/>
                </a:spcAft>
                <a:defRPr/>
              </a:pPr>
              <a:r>
                <a:rPr lang="zh-CN" sz="900" dirty="0">
                  <a:solidFill>
                    <a:schemeClr val="tx1">
                      <a:lumMod val="50000"/>
                      <a:lumOff val="50000"/>
                    </a:schemeClr>
                  </a:solidFill>
                  <a:cs typeface="+mn-ea"/>
                  <a:sym typeface="+mn-lt"/>
                </a:rPr>
                <a:t>请输入您的内容，文字可修改， 大小可调节。请输入您的内容，文字可修改，大小可调节。请输入您的内容，文字可修改， 大小可调节。请输入您的内容</a:t>
              </a:r>
              <a:endParaRPr lang="zh-CN" altLang="zh-CN" sz="900" dirty="0">
                <a:solidFill>
                  <a:schemeClr val="tx1">
                    <a:lumMod val="50000"/>
                    <a:lumOff val="50000"/>
                  </a:schemeClr>
                </a:solidFill>
                <a:cs typeface="+mn-ea"/>
                <a:sym typeface="+mn-lt"/>
              </a:endParaRPr>
            </a:p>
          </p:txBody>
        </p:sp>
        <p:sp>
          <p:nvSpPr>
            <p:cNvPr id="61" name="Rectangle 60">
              <a:extLst>
                <a:ext uri="{FF2B5EF4-FFF2-40B4-BE49-F238E27FC236}">
                  <a16:creationId xmlns:a16="http://schemas.microsoft.com/office/drawing/2014/main" id="{7F31ECFE-A03B-4011-92E9-76DEE720A3A8}"/>
                </a:ext>
              </a:extLst>
            </p:cNvPr>
            <p:cNvSpPr/>
            <p:nvPr/>
          </p:nvSpPr>
          <p:spPr>
            <a:xfrm>
              <a:off x="2658" y="6228"/>
              <a:ext cx="2497" cy="387"/>
            </a:xfrm>
            <a:prstGeom prst="rect">
              <a:avLst/>
            </a:prstGeom>
          </p:spPr>
          <p:txBody>
            <a:bodyPr wrap="square" lIns="0" tIns="0" rIns="0" bIns="0">
              <a:spAutoFit/>
            </a:bodyPr>
            <a:lstStyle/>
            <a:p>
              <a:pPr algn="ctr"/>
              <a:r>
                <a:rPr lang="zh-CN" altLang="en-US" sz="1600" dirty="0">
                  <a:solidFill>
                    <a:schemeClr val="tx1">
                      <a:lumMod val="50000"/>
                      <a:lumOff val="50000"/>
                    </a:schemeClr>
                  </a:solidFill>
                  <a:cs typeface="+mn-ea"/>
                  <a:sym typeface="+mn-lt"/>
                </a:rPr>
                <a:t>输入标题文本</a:t>
              </a:r>
            </a:p>
          </p:txBody>
        </p:sp>
        <p:sp>
          <p:nvSpPr>
            <p:cNvPr id="62" name="TextBox 59">
              <a:extLst>
                <a:ext uri="{FF2B5EF4-FFF2-40B4-BE49-F238E27FC236}">
                  <a16:creationId xmlns:a16="http://schemas.microsoft.com/office/drawing/2014/main" id="{092C146E-D3BF-496D-ABF2-4505DC379393}"/>
                </a:ext>
              </a:extLst>
            </p:cNvPr>
            <p:cNvSpPr txBox="1"/>
            <p:nvPr/>
          </p:nvSpPr>
          <p:spPr>
            <a:xfrm>
              <a:off x="2297" y="6812"/>
              <a:ext cx="3280" cy="1308"/>
            </a:xfrm>
            <a:prstGeom prst="rect">
              <a:avLst/>
            </a:prstGeom>
            <a:noFill/>
          </p:spPr>
          <p:txBody>
            <a:bodyPr wrap="square" lIns="0" tIns="0" rIns="0" bIns="0" rtlCol="0">
              <a:spAutoFit/>
            </a:bodyPr>
            <a:lstStyle/>
            <a:p>
              <a:pPr algn="ctr" defTabSz="1219200">
                <a:lnSpc>
                  <a:spcPct val="150000"/>
                </a:lnSpc>
                <a:spcBef>
                  <a:spcPts val="20"/>
                </a:spcBef>
                <a:spcAft>
                  <a:spcPts val="0"/>
                </a:spcAft>
                <a:defRPr/>
              </a:pPr>
              <a:r>
                <a:rPr lang="zh-CN" sz="900" dirty="0">
                  <a:solidFill>
                    <a:schemeClr val="tx1">
                      <a:lumMod val="50000"/>
                      <a:lumOff val="50000"/>
                    </a:schemeClr>
                  </a:solidFill>
                  <a:cs typeface="+mn-ea"/>
                  <a:sym typeface="+mn-lt"/>
                </a:rPr>
                <a:t>请输入您的内容，文字可修改， 大小可调节。请输入您的内容，文字可修改，大小可调节。请输入您的内容，文字可修改， 大小可调节。请输入您的内容</a:t>
              </a:r>
              <a:endParaRPr lang="zh-CN" altLang="zh-CN" sz="900" dirty="0">
                <a:solidFill>
                  <a:schemeClr val="tx1">
                    <a:lumMod val="50000"/>
                    <a:lumOff val="50000"/>
                  </a:schemeClr>
                </a:solidFill>
                <a:cs typeface="+mn-ea"/>
                <a:sym typeface="+mn-lt"/>
              </a:endParaRPr>
            </a:p>
          </p:txBody>
        </p:sp>
      </p:grpSp>
      <p:sp>
        <p:nvSpPr>
          <p:cNvPr id="74" name="íṧlíḍè">
            <a:extLst>
              <a:ext uri="{FF2B5EF4-FFF2-40B4-BE49-F238E27FC236}">
                <a16:creationId xmlns:a16="http://schemas.microsoft.com/office/drawing/2014/main" id="{17199103-FC3F-4273-9DF1-01F34FD11106}"/>
              </a:ext>
            </a:extLst>
          </p:cNvPr>
          <p:cNvSpPr/>
          <p:nvPr/>
        </p:nvSpPr>
        <p:spPr bwMode="auto">
          <a:xfrm>
            <a:off x="0" y="279140"/>
            <a:ext cx="2092035" cy="481651"/>
          </a:xfrm>
          <a:prstGeom prst="homePlate">
            <a:avLst>
              <a:gd name="adj" fmla="val 0"/>
            </a:avLst>
          </a:prstGeom>
          <a:solidFill>
            <a:srgbClr val="005984"/>
          </a:solidFill>
          <a:ln w="19050">
            <a:noFill/>
            <a:round/>
          </a:ln>
        </p:spPr>
        <p:txBody>
          <a:bodyPr anchor="ctr"/>
          <a:lstStyle/>
          <a:p>
            <a:pPr algn="ctr"/>
            <a:endParaRPr>
              <a:cs typeface="+mn-ea"/>
              <a:sym typeface="+mn-lt"/>
            </a:endParaRPr>
          </a:p>
        </p:txBody>
      </p:sp>
      <p:sp>
        <p:nvSpPr>
          <p:cNvPr id="75" name="ïş1ídè">
            <a:extLst>
              <a:ext uri="{FF2B5EF4-FFF2-40B4-BE49-F238E27FC236}">
                <a16:creationId xmlns:a16="http://schemas.microsoft.com/office/drawing/2014/main" id="{5351B918-BEB1-4F23-B502-5FAB751CEC5A}"/>
              </a:ext>
            </a:extLst>
          </p:cNvPr>
          <p:cNvSpPr txBox="1"/>
          <p:nvPr/>
        </p:nvSpPr>
        <p:spPr>
          <a:xfrm>
            <a:off x="102734" y="325339"/>
            <a:ext cx="1981604" cy="389252"/>
          </a:xfrm>
          <a:prstGeom prst="rect">
            <a:avLst/>
          </a:prstGeom>
          <a:noFill/>
        </p:spPr>
        <p:txBody>
          <a:bodyPr wrap="square">
            <a:normAutofit/>
          </a:bodyPr>
          <a:lstStyle/>
          <a:p>
            <a:pPr algn="dist"/>
            <a:r>
              <a:rPr lang="zh-CN" altLang="en-US" dirty="0">
                <a:solidFill>
                  <a:schemeClr val="bg1"/>
                </a:solidFill>
                <a:cs typeface="+mn-ea"/>
                <a:sym typeface="+mn-lt"/>
              </a:rPr>
              <a:t>遇到困难 </a:t>
            </a:r>
          </a:p>
        </p:txBody>
      </p:sp>
    </p:spTree>
    <p:extLst>
      <p:ext uri="{BB962C8B-B14F-4D97-AF65-F5344CB8AC3E}">
        <p14:creationId xmlns:p14="http://schemas.microsoft.com/office/powerpoint/2010/main" val="564247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rot="5400000">
            <a:off x="1556515" y="3615119"/>
            <a:ext cx="742480" cy="742480"/>
          </a:xfrm>
          <a:prstGeom prst="roundRect">
            <a:avLst>
              <a:gd name="adj" fmla="val 0"/>
            </a:avLst>
          </a:prstGeom>
          <a:solidFill>
            <a:srgbClr val="2F5597"/>
          </a:solidFill>
          <a:ln w="12700">
            <a:noFill/>
            <a:miter lim="400000"/>
          </a:ln>
        </p:spPr>
        <p:txBody>
          <a:bodyPr lIns="50800" tIns="50800" rIns="50800" bIns="50800" anchor="ctr"/>
          <a:lstStyle/>
          <a:p>
            <a:pPr algn="ctr">
              <a:defRPr sz="3200">
                <a:solidFill>
                  <a:srgbClr val="FFFFFF"/>
                </a:solidFill>
              </a:defRPr>
            </a:pPr>
            <a:endParaRPr>
              <a:cs typeface="+mn-ea"/>
              <a:sym typeface="+mn-lt"/>
            </a:endParaRPr>
          </a:p>
        </p:txBody>
      </p:sp>
      <p:sp>
        <p:nvSpPr>
          <p:cNvPr id="3" name="Shape 251"/>
          <p:cNvSpPr/>
          <p:nvPr/>
        </p:nvSpPr>
        <p:spPr>
          <a:xfrm>
            <a:off x="1748650" y="3811082"/>
            <a:ext cx="350554" cy="35055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7915" y="0"/>
                  <a:pt x="5204" y="1124"/>
                  <a:pt x="3164" y="3164"/>
                </a:cubicBezTo>
                <a:cubicBezTo>
                  <a:pt x="1124" y="5204"/>
                  <a:pt x="0" y="7915"/>
                  <a:pt x="0" y="10800"/>
                </a:cubicBezTo>
                <a:cubicBezTo>
                  <a:pt x="0" y="13685"/>
                  <a:pt x="1124" y="16396"/>
                  <a:pt x="3164" y="18436"/>
                </a:cubicBezTo>
                <a:cubicBezTo>
                  <a:pt x="5204" y="20476"/>
                  <a:pt x="7915" y="21600"/>
                  <a:pt x="10800" y="21600"/>
                </a:cubicBezTo>
                <a:cubicBezTo>
                  <a:pt x="13685" y="21600"/>
                  <a:pt x="16396" y="20476"/>
                  <a:pt x="18436" y="18436"/>
                </a:cubicBezTo>
                <a:cubicBezTo>
                  <a:pt x="20476" y="16396"/>
                  <a:pt x="21600" y="13685"/>
                  <a:pt x="21600" y="10800"/>
                </a:cubicBezTo>
                <a:cubicBezTo>
                  <a:pt x="21600" y="7915"/>
                  <a:pt x="20476" y="5204"/>
                  <a:pt x="18436" y="3164"/>
                </a:cubicBezTo>
                <a:cubicBezTo>
                  <a:pt x="16396" y="1124"/>
                  <a:pt x="13685" y="0"/>
                  <a:pt x="10800" y="0"/>
                </a:cubicBezTo>
                <a:close/>
                <a:moveTo>
                  <a:pt x="10800" y="675"/>
                </a:moveTo>
                <a:cubicBezTo>
                  <a:pt x="13505" y="675"/>
                  <a:pt x="16049" y="1726"/>
                  <a:pt x="17961" y="3639"/>
                </a:cubicBezTo>
                <a:cubicBezTo>
                  <a:pt x="19874" y="5551"/>
                  <a:pt x="20925" y="8095"/>
                  <a:pt x="20925" y="10800"/>
                </a:cubicBezTo>
                <a:cubicBezTo>
                  <a:pt x="20925" y="13505"/>
                  <a:pt x="19874" y="16049"/>
                  <a:pt x="17961" y="17961"/>
                </a:cubicBezTo>
                <a:cubicBezTo>
                  <a:pt x="16049" y="19874"/>
                  <a:pt x="13505" y="20925"/>
                  <a:pt x="10800" y="20925"/>
                </a:cubicBezTo>
                <a:cubicBezTo>
                  <a:pt x="8095" y="20925"/>
                  <a:pt x="5551" y="19874"/>
                  <a:pt x="3639" y="17961"/>
                </a:cubicBezTo>
                <a:cubicBezTo>
                  <a:pt x="1726" y="16049"/>
                  <a:pt x="675" y="13505"/>
                  <a:pt x="675" y="10800"/>
                </a:cubicBezTo>
                <a:cubicBezTo>
                  <a:pt x="675" y="8095"/>
                  <a:pt x="1726" y="5551"/>
                  <a:pt x="3639" y="3639"/>
                </a:cubicBezTo>
                <a:cubicBezTo>
                  <a:pt x="5551" y="1726"/>
                  <a:pt x="8095" y="675"/>
                  <a:pt x="10800" y="675"/>
                </a:cubicBezTo>
                <a:close/>
                <a:moveTo>
                  <a:pt x="10800" y="2700"/>
                </a:moveTo>
                <a:cubicBezTo>
                  <a:pt x="8636" y="2700"/>
                  <a:pt x="6602" y="3543"/>
                  <a:pt x="5073" y="5073"/>
                </a:cubicBezTo>
                <a:cubicBezTo>
                  <a:pt x="3543" y="6603"/>
                  <a:pt x="2700" y="8637"/>
                  <a:pt x="2700" y="10800"/>
                </a:cubicBezTo>
                <a:cubicBezTo>
                  <a:pt x="2700" y="12963"/>
                  <a:pt x="3543" y="14997"/>
                  <a:pt x="5073" y="16527"/>
                </a:cubicBezTo>
                <a:cubicBezTo>
                  <a:pt x="6602" y="18057"/>
                  <a:pt x="8636" y="18900"/>
                  <a:pt x="10800" y="18900"/>
                </a:cubicBezTo>
                <a:cubicBezTo>
                  <a:pt x="12963" y="18900"/>
                  <a:pt x="14997" y="18057"/>
                  <a:pt x="16527" y="16527"/>
                </a:cubicBezTo>
                <a:cubicBezTo>
                  <a:pt x="18057" y="14997"/>
                  <a:pt x="18900" y="12963"/>
                  <a:pt x="18900" y="10800"/>
                </a:cubicBezTo>
                <a:cubicBezTo>
                  <a:pt x="18900" y="8637"/>
                  <a:pt x="18057" y="6603"/>
                  <a:pt x="16527" y="5073"/>
                </a:cubicBezTo>
                <a:cubicBezTo>
                  <a:pt x="14997" y="3543"/>
                  <a:pt x="12963" y="2700"/>
                  <a:pt x="10800" y="2700"/>
                </a:cubicBezTo>
                <a:close/>
                <a:moveTo>
                  <a:pt x="10800" y="3375"/>
                </a:moveTo>
                <a:cubicBezTo>
                  <a:pt x="12783" y="3375"/>
                  <a:pt x="14650" y="4145"/>
                  <a:pt x="16052" y="5548"/>
                </a:cubicBezTo>
                <a:cubicBezTo>
                  <a:pt x="17455" y="6950"/>
                  <a:pt x="18225" y="8817"/>
                  <a:pt x="18225" y="10800"/>
                </a:cubicBezTo>
                <a:cubicBezTo>
                  <a:pt x="18225" y="12783"/>
                  <a:pt x="17455" y="14650"/>
                  <a:pt x="16052" y="16052"/>
                </a:cubicBezTo>
                <a:cubicBezTo>
                  <a:pt x="14650" y="17455"/>
                  <a:pt x="12783" y="18225"/>
                  <a:pt x="10800" y="18225"/>
                </a:cubicBezTo>
                <a:cubicBezTo>
                  <a:pt x="8817" y="18225"/>
                  <a:pt x="6950" y="17455"/>
                  <a:pt x="5548" y="16052"/>
                </a:cubicBezTo>
                <a:cubicBezTo>
                  <a:pt x="4145" y="14650"/>
                  <a:pt x="3375" y="12783"/>
                  <a:pt x="3375" y="10800"/>
                </a:cubicBezTo>
                <a:cubicBezTo>
                  <a:pt x="3375" y="8817"/>
                  <a:pt x="4145" y="6950"/>
                  <a:pt x="5548" y="5548"/>
                </a:cubicBezTo>
                <a:cubicBezTo>
                  <a:pt x="6950" y="4145"/>
                  <a:pt x="8817" y="3375"/>
                  <a:pt x="10800" y="3375"/>
                </a:cubicBezTo>
                <a:close/>
                <a:moveTo>
                  <a:pt x="10800" y="5400"/>
                </a:moveTo>
                <a:cubicBezTo>
                  <a:pt x="9358" y="5400"/>
                  <a:pt x="8002" y="5962"/>
                  <a:pt x="6982" y="6982"/>
                </a:cubicBezTo>
                <a:cubicBezTo>
                  <a:pt x="5962" y="8001"/>
                  <a:pt x="5400" y="9358"/>
                  <a:pt x="5400" y="10800"/>
                </a:cubicBezTo>
                <a:cubicBezTo>
                  <a:pt x="5400" y="12242"/>
                  <a:pt x="5962" y="13599"/>
                  <a:pt x="6982" y="14618"/>
                </a:cubicBezTo>
                <a:cubicBezTo>
                  <a:pt x="8002" y="15638"/>
                  <a:pt x="9358" y="16200"/>
                  <a:pt x="10800" y="16200"/>
                </a:cubicBezTo>
                <a:cubicBezTo>
                  <a:pt x="12242" y="16200"/>
                  <a:pt x="13599" y="15638"/>
                  <a:pt x="14618" y="14618"/>
                </a:cubicBezTo>
                <a:cubicBezTo>
                  <a:pt x="15638" y="13599"/>
                  <a:pt x="16200" y="12242"/>
                  <a:pt x="16200" y="10800"/>
                </a:cubicBezTo>
                <a:cubicBezTo>
                  <a:pt x="16200" y="9358"/>
                  <a:pt x="15638" y="8001"/>
                  <a:pt x="14618" y="6982"/>
                </a:cubicBezTo>
                <a:cubicBezTo>
                  <a:pt x="13599" y="5962"/>
                  <a:pt x="12242" y="5400"/>
                  <a:pt x="10800" y="5400"/>
                </a:cubicBezTo>
                <a:close/>
                <a:moveTo>
                  <a:pt x="10800" y="6075"/>
                </a:moveTo>
                <a:cubicBezTo>
                  <a:pt x="12062" y="6075"/>
                  <a:pt x="13251" y="6564"/>
                  <a:pt x="14143" y="7457"/>
                </a:cubicBezTo>
                <a:cubicBezTo>
                  <a:pt x="15036" y="8349"/>
                  <a:pt x="15525" y="9538"/>
                  <a:pt x="15525" y="10800"/>
                </a:cubicBezTo>
                <a:cubicBezTo>
                  <a:pt x="15525" y="12062"/>
                  <a:pt x="15036" y="13251"/>
                  <a:pt x="14143" y="14143"/>
                </a:cubicBezTo>
                <a:cubicBezTo>
                  <a:pt x="13251" y="15036"/>
                  <a:pt x="12062" y="15525"/>
                  <a:pt x="10800" y="15525"/>
                </a:cubicBezTo>
                <a:cubicBezTo>
                  <a:pt x="9538" y="15525"/>
                  <a:pt x="8349" y="15036"/>
                  <a:pt x="7457" y="14143"/>
                </a:cubicBezTo>
                <a:cubicBezTo>
                  <a:pt x="6564" y="13251"/>
                  <a:pt x="6075" y="12062"/>
                  <a:pt x="6075" y="10800"/>
                </a:cubicBezTo>
                <a:cubicBezTo>
                  <a:pt x="6075" y="9538"/>
                  <a:pt x="6564" y="8349"/>
                  <a:pt x="7457" y="7457"/>
                </a:cubicBezTo>
                <a:cubicBezTo>
                  <a:pt x="8349" y="6564"/>
                  <a:pt x="9538" y="6075"/>
                  <a:pt x="10800" y="6075"/>
                </a:cubicBezTo>
                <a:close/>
                <a:moveTo>
                  <a:pt x="10800" y="8100"/>
                </a:moveTo>
                <a:cubicBezTo>
                  <a:pt x="10079" y="8100"/>
                  <a:pt x="9401" y="8381"/>
                  <a:pt x="8891" y="8891"/>
                </a:cubicBezTo>
                <a:cubicBezTo>
                  <a:pt x="8380" y="9401"/>
                  <a:pt x="8100" y="10079"/>
                  <a:pt x="8100" y="10800"/>
                </a:cubicBezTo>
                <a:cubicBezTo>
                  <a:pt x="8100" y="11521"/>
                  <a:pt x="8380" y="12199"/>
                  <a:pt x="8891" y="12709"/>
                </a:cubicBezTo>
                <a:cubicBezTo>
                  <a:pt x="9401" y="13219"/>
                  <a:pt x="10079" y="13500"/>
                  <a:pt x="10800" y="13500"/>
                </a:cubicBezTo>
                <a:cubicBezTo>
                  <a:pt x="11521" y="13500"/>
                  <a:pt x="12199" y="13219"/>
                  <a:pt x="12709" y="12709"/>
                </a:cubicBezTo>
                <a:cubicBezTo>
                  <a:pt x="13219" y="12199"/>
                  <a:pt x="13500" y="11521"/>
                  <a:pt x="13500" y="10800"/>
                </a:cubicBezTo>
                <a:cubicBezTo>
                  <a:pt x="13500" y="10079"/>
                  <a:pt x="13219" y="9401"/>
                  <a:pt x="12709" y="8891"/>
                </a:cubicBezTo>
                <a:cubicBezTo>
                  <a:pt x="12199" y="8381"/>
                  <a:pt x="11521" y="8100"/>
                  <a:pt x="10800" y="8100"/>
                </a:cubicBezTo>
                <a:close/>
                <a:moveTo>
                  <a:pt x="10800" y="8775"/>
                </a:moveTo>
                <a:cubicBezTo>
                  <a:pt x="11341" y="8775"/>
                  <a:pt x="11851" y="8983"/>
                  <a:pt x="12234" y="9366"/>
                </a:cubicBezTo>
                <a:cubicBezTo>
                  <a:pt x="12617" y="9749"/>
                  <a:pt x="12825" y="10259"/>
                  <a:pt x="12825" y="10800"/>
                </a:cubicBezTo>
                <a:cubicBezTo>
                  <a:pt x="12825" y="11341"/>
                  <a:pt x="12617" y="11851"/>
                  <a:pt x="12234" y="12234"/>
                </a:cubicBezTo>
                <a:cubicBezTo>
                  <a:pt x="11851" y="12617"/>
                  <a:pt x="11341" y="12825"/>
                  <a:pt x="10800" y="12825"/>
                </a:cubicBezTo>
                <a:cubicBezTo>
                  <a:pt x="10259" y="12825"/>
                  <a:pt x="9748" y="12617"/>
                  <a:pt x="9366" y="12234"/>
                </a:cubicBezTo>
                <a:cubicBezTo>
                  <a:pt x="8983" y="11851"/>
                  <a:pt x="8775" y="11341"/>
                  <a:pt x="8775" y="10800"/>
                </a:cubicBezTo>
                <a:cubicBezTo>
                  <a:pt x="8775" y="10259"/>
                  <a:pt x="8983" y="9749"/>
                  <a:pt x="9366" y="9366"/>
                </a:cubicBezTo>
                <a:cubicBezTo>
                  <a:pt x="9748" y="8983"/>
                  <a:pt x="10259" y="8775"/>
                  <a:pt x="10800" y="8775"/>
                </a:cubicBezTo>
                <a:close/>
              </a:path>
            </a:pathLst>
          </a:custGeom>
          <a:solidFill>
            <a:srgbClr val="FFFFFF"/>
          </a:solidFill>
          <a:ln w="12700">
            <a:miter lim="400000"/>
          </a:ln>
        </p:spPr>
        <p:txBody>
          <a:bodyPr lIns="38100" tIns="38100" rIns="38100" bIns="38100" anchor="ctr"/>
          <a:lstStyle/>
          <a:p>
            <a:pPr algn="ctr">
              <a:defRPr sz="3200">
                <a:solidFill>
                  <a:srgbClr val="FFFFFF"/>
                </a:solidFill>
              </a:defRPr>
            </a:pPr>
            <a:endParaRPr>
              <a:cs typeface="+mn-ea"/>
              <a:sym typeface="+mn-lt"/>
            </a:endParaRPr>
          </a:p>
        </p:txBody>
      </p:sp>
      <p:sp>
        <p:nvSpPr>
          <p:cNvPr id="4" name="Shape 254"/>
          <p:cNvSpPr/>
          <p:nvPr/>
        </p:nvSpPr>
        <p:spPr>
          <a:xfrm rot="5400000">
            <a:off x="1551603" y="2082745"/>
            <a:ext cx="729026" cy="729024"/>
          </a:xfrm>
          <a:prstGeom prst="roundRect">
            <a:avLst>
              <a:gd name="adj" fmla="val 0"/>
            </a:avLst>
          </a:prstGeom>
          <a:solidFill>
            <a:srgbClr val="005984"/>
          </a:solidFill>
          <a:ln w="12700">
            <a:noFill/>
            <a:miter lim="400000"/>
          </a:ln>
        </p:spPr>
        <p:txBody>
          <a:bodyPr lIns="50800" tIns="50800" rIns="50800" bIns="50800" anchor="ctr"/>
          <a:lstStyle/>
          <a:p>
            <a:pPr algn="ctr">
              <a:defRPr sz="3200"/>
            </a:pPr>
            <a:endParaRPr>
              <a:cs typeface="+mn-ea"/>
              <a:sym typeface="+mn-lt"/>
            </a:endParaRPr>
          </a:p>
        </p:txBody>
      </p:sp>
      <p:sp>
        <p:nvSpPr>
          <p:cNvPr id="5" name="Shape 252"/>
          <p:cNvSpPr/>
          <p:nvPr/>
        </p:nvSpPr>
        <p:spPr>
          <a:xfrm>
            <a:off x="1805257" y="2252985"/>
            <a:ext cx="239498" cy="421530"/>
          </a:xfrm>
          <a:custGeom>
            <a:avLst/>
            <a:gdLst/>
            <a:ahLst/>
            <a:cxnLst>
              <a:cxn ang="0">
                <a:pos x="wd2" y="hd2"/>
              </a:cxn>
              <a:cxn ang="5400000">
                <a:pos x="wd2" y="hd2"/>
              </a:cxn>
              <a:cxn ang="10800000">
                <a:pos x="wd2" y="hd2"/>
              </a:cxn>
              <a:cxn ang="16200000">
                <a:pos x="wd2" y="hd2"/>
              </a:cxn>
            </a:cxnLst>
            <a:rect l="0" t="0" r="r" b="b"/>
            <a:pathLst>
              <a:path w="21600" h="21600" extrusionOk="0">
                <a:moveTo>
                  <a:pt x="8458" y="2891"/>
                </a:moveTo>
                <a:lnTo>
                  <a:pt x="5454" y="1526"/>
                </a:lnTo>
                <a:lnTo>
                  <a:pt x="5454" y="675"/>
                </a:lnTo>
                <a:lnTo>
                  <a:pt x="10800" y="675"/>
                </a:lnTo>
                <a:lnTo>
                  <a:pt x="16146" y="675"/>
                </a:lnTo>
                <a:lnTo>
                  <a:pt x="16146" y="1526"/>
                </a:lnTo>
                <a:lnTo>
                  <a:pt x="13141" y="2891"/>
                </a:lnTo>
                <a:lnTo>
                  <a:pt x="14407" y="9006"/>
                </a:lnTo>
                <a:lnTo>
                  <a:pt x="19770" y="10360"/>
                </a:lnTo>
                <a:lnTo>
                  <a:pt x="20196" y="11812"/>
                </a:lnTo>
                <a:lnTo>
                  <a:pt x="10800" y="11812"/>
                </a:lnTo>
                <a:lnTo>
                  <a:pt x="1403" y="11812"/>
                </a:lnTo>
                <a:lnTo>
                  <a:pt x="1828" y="10360"/>
                </a:lnTo>
                <a:lnTo>
                  <a:pt x="7192" y="9005"/>
                </a:lnTo>
                <a:cubicBezTo>
                  <a:pt x="7192" y="9005"/>
                  <a:pt x="8458" y="2891"/>
                  <a:pt x="8458" y="2891"/>
                </a:cubicBezTo>
                <a:close/>
                <a:moveTo>
                  <a:pt x="762" y="9890"/>
                </a:moveTo>
                <a:lnTo>
                  <a:pt x="0" y="12488"/>
                </a:lnTo>
                <a:lnTo>
                  <a:pt x="10206" y="12488"/>
                </a:lnTo>
                <a:lnTo>
                  <a:pt x="10206" y="21600"/>
                </a:lnTo>
                <a:lnTo>
                  <a:pt x="11394" y="21600"/>
                </a:lnTo>
                <a:lnTo>
                  <a:pt x="11394" y="12488"/>
                </a:lnTo>
                <a:lnTo>
                  <a:pt x="21600" y="12488"/>
                </a:lnTo>
                <a:lnTo>
                  <a:pt x="20838" y="9890"/>
                </a:lnTo>
                <a:lnTo>
                  <a:pt x="15508" y="8545"/>
                </a:lnTo>
                <a:lnTo>
                  <a:pt x="14399" y="3184"/>
                </a:lnTo>
                <a:lnTo>
                  <a:pt x="17334" y="1849"/>
                </a:lnTo>
                <a:lnTo>
                  <a:pt x="17334" y="0"/>
                </a:lnTo>
                <a:lnTo>
                  <a:pt x="10800" y="0"/>
                </a:lnTo>
                <a:lnTo>
                  <a:pt x="4265" y="0"/>
                </a:lnTo>
                <a:lnTo>
                  <a:pt x="4265" y="1849"/>
                </a:lnTo>
                <a:lnTo>
                  <a:pt x="7201" y="3184"/>
                </a:lnTo>
                <a:lnTo>
                  <a:pt x="6091" y="8544"/>
                </a:lnTo>
                <a:cubicBezTo>
                  <a:pt x="6091" y="8544"/>
                  <a:pt x="762" y="9890"/>
                  <a:pt x="762" y="9890"/>
                </a:cubicBezTo>
                <a:close/>
              </a:path>
            </a:pathLst>
          </a:custGeom>
          <a:solidFill>
            <a:schemeClr val="bg1"/>
          </a:solidFill>
          <a:ln w="12700">
            <a:solidFill>
              <a:schemeClr val="bg1"/>
            </a:solidFill>
            <a:miter lim="400000"/>
          </a:ln>
        </p:spPr>
        <p:txBody>
          <a:bodyPr lIns="38100" tIns="38100" rIns="38100" bIns="38100" anchor="ctr"/>
          <a:lstStyle/>
          <a:p>
            <a:pPr algn="ctr">
              <a:defRPr sz="3200">
                <a:solidFill>
                  <a:srgbClr val="FFFFFF"/>
                </a:solidFill>
              </a:defRPr>
            </a:pPr>
            <a:endParaRPr>
              <a:cs typeface="+mn-ea"/>
              <a:sym typeface="+mn-lt"/>
            </a:endParaRPr>
          </a:p>
        </p:txBody>
      </p:sp>
      <p:sp>
        <p:nvSpPr>
          <p:cNvPr id="6" name="Shape 238"/>
          <p:cNvSpPr/>
          <p:nvPr/>
        </p:nvSpPr>
        <p:spPr>
          <a:xfrm rot="5400000">
            <a:off x="6690810" y="3615119"/>
            <a:ext cx="742480" cy="742480"/>
          </a:xfrm>
          <a:prstGeom prst="roundRect">
            <a:avLst>
              <a:gd name="adj" fmla="val 0"/>
            </a:avLst>
          </a:prstGeom>
          <a:solidFill>
            <a:srgbClr val="005984"/>
          </a:solidFill>
          <a:ln w="12700">
            <a:noFill/>
            <a:miter lim="400000"/>
          </a:ln>
        </p:spPr>
        <p:txBody>
          <a:bodyPr lIns="50800" tIns="50800" rIns="50800" bIns="50800" anchor="ctr"/>
          <a:lstStyle/>
          <a:p>
            <a:pPr algn="ctr">
              <a:defRPr sz="3200">
                <a:solidFill>
                  <a:srgbClr val="FFFFFF"/>
                </a:solidFill>
              </a:defRPr>
            </a:pPr>
            <a:endParaRPr>
              <a:cs typeface="+mn-ea"/>
              <a:sym typeface="+mn-lt"/>
            </a:endParaRPr>
          </a:p>
        </p:txBody>
      </p:sp>
      <p:sp>
        <p:nvSpPr>
          <p:cNvPr id="7" name="Shape 251"/>
          <p:cNvSpPr/>
          <p:nvPr/>
        </p:nvSpPr>
        <p:spPr>
          <a:xfrm>
            <a:off x="6882945" y="3811082"/>
            <a:ext cx="350554" cy="35055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7915" y="0"/>
                  <a:pt x="5204" y="1124"/>
                  <a:pt x="3164" y="3164"/>
                </a:cubicBezTo>
                <a:cubicBezTo>
                  <a:pt x="1124" y="5204"/>
                  <a:pt x="0" y="7915"/>
                  <a:pt x="0" y="10800"/>
                </a:cubicBezTo>
                <a:cubicBezTo>
                  <a:pt x="0" y="13685"/>
                  <a:pt x="1124" y="16396"/>
                  <a:pt x="3164" y="18436"/>
                </a:cubicBezTo>
                <a:cubicBezTo>
                  <a:pt x="5204" y="20476"/>
                  <a:pt x="7915" y="21600"/>
                  <a:pt x="10800" y="21600"/>
                </a:cubicBezTo>
                <a:cubicBezTo>
                  <a:pt x="13685" y="21600"/>
                  <a:pt x="16396" y="20476"/>
                  <a:pt x="18436" y="18436"/>
                </a:cubicBezTo>
                <a:cubicBezTo>
                  <a:pt x="20476" y="16396"/>
                  <a:pt x="21600" y="13685"/>
                  <a:pt x="21600" y="10800"/>
                </a:cubicBezTo>
                <a:cubicBezTo>
                  <a:pt x="21600" y="7915"/>
                  <a:pt x="20476" y="5204"/>
                  <a:pt x="18436" y="3164"/>
                </a:cubicBezTo>
                <a:cubicBezTo>
                  <a:pt x="16396" y="1124"/>
                  <a:pt x="13685" y="0"/>
                  <a:pt x="10800" y="0"/>
                </a:cubicBezTo>
                <a:close/>
                <a:moveTo>
                  <a:pt x="10800" y="675"/>
                </a:moveTo>
                <a:cubicBezTo>
                  <a:pt x="13505" y="675"/>
                  <a:pt x="16049" y="1726"/>
                  <a:pt x="17961" y="3639"/>
                </a:cubicBezTo>
                <a:cubicBezTo>
                  <a:pt x="19874" y="5551"/>
                  <a:pt x="20925" y="8095"/>
                  <a:pt x="20925" y="10800"/>
                </a:cubicBezTo>
                <a:cubicBezTo>
                  <a:pt x="20925" y="13505"/>
                  <a:pt x="19874" y="16049"/>
                  <a:pt x="17961" y="17961"/>
                </a:cubicBezTo>
                <a:cubicBezTo>
                  <a:pt x="16049" y="19874"/>
                  <a:pt x="13505" y="20925"/>
                  <a:pt x="10800" y="20925"/>
                </a:cubicBezTo>
                <a:cubicBezTo>
                  <a:pt x="8095" y="20925"/>
                  <a:pt x="5551" y="19874"/>
                  <a:pt x="3639" y="17961"/>
                </a:cubicBezTo>
                <a:cubicBezTo>
                  <a:pt x="1726" y="16049"/>
                  <a:pt x="675" y="13505"/>
                  <a:pt x="675" y="10800"/>
                </a:cubicBezTo>
                <a:cubicBezTo>
                  <a:pt x="675" y="8095"/>
                  <a:pt x="1726" y="5551"/>
                  <a:pt x="3639" y="3639"/>
                </a:cubicBezTo>
                <a:cubicBezTo>
                  <a:pt x="5551" y="1726"/>
                  <a:pt x="8095" y="675"/>
                  <a:pt x="10800" y="675"/>
                </a:cubicBezTo>
                <a:close/>
                <a:moveTo>
                  <a:pt x="10800" y="2700"/>
                </a:moveTo>
                <a:cubicBezTo>
                  <a:pt x="8636" y="2700"/>
                  <a:pt x="6602" y="3543"/>
                  <a:pt x="5073" y="5073"/>
                </a:cubicBezTo>
                <a:cubicBezTo>
                  <a:pt x="3543" y="6603"/>
                  <a:pt x="2700" y="8637"/>
                  <a:pt x="2700" y="10800"/>
                </a:cubicBezTo>
                <a:cubicBezTo>
                  <a:pt x="2700" y="12963"/>
                  <a:pt x="3543" y="14997"/>
                  <a:pt x="5073" y="16527"/>
                </a:cubicBezTo>
                <a:cubicBezTo>
                  <a:pt x="6602" y="18057"/>
                  <a:pt x="8636" y="18900"/>
                  <a:pt x="10800" y="18900"/>
                </a:cubicBezTo>
                <a:cubicBezTo>
                  <a:pt x="12963" y="18900"/>
                  <a:pt x="14997" y="18057"/>
                  <a:pt x="16527" y="16527"/>
                </a:cubicBezTo>
                <a:cubicBezTo>
                  <a:pt x="18057" y="14997"/>
                  <a:pt x="18900" y="12963"/>
                  <a:pt x="18900" y="10800"/>
                </a:cubicBezTo>
                <a:cubicBezTo>
                  <a:pt x="18900" y="8637"/>
                  <a:pt x="18057" y="6603"/>
                  <a:pt x="16527" y="5073"/>
                </a:cubicBezTo>
                <a:cubicBezTo>
                  <a:pt x="14997" y="3543"/>
                  <a:pt x="12963" y="2700"/>
                  <a:pt x="10800" y="2700"/>
                </a:cubicBezTo>
                <a:close/>
                <a:moveTo>
                  <a:pt x="10800" y="3375"/>
                </a:moveTo>
                <a:cubicBezTo>
                  <a:pt x="12783" y="3375"/>
                  <a:pt x="14650" y="4145"/>
                  <a:pt x="16052" y="5548"/>
                </a:cubicBezTo>
                <a:cubicBezTo>
                  <a:pt x="17455" y="6950"/>
                  <a:pt x="18225" y="8817"/>
                  <a:pt x="18225" y="10800"/>
                </a:cubicBezTo>
                <a:cubicBezTo>
                  <a:pt x="18225" y="12783"/>
                  <a:pt x="17455" y="14650"/>
                  <a:pt x="16052" y="16052"/>
                </a:cubicBezTo>
                <a:cubicBezTo>
                  <a:pt x="14650" y="17455"/>
                  <a:pt x="12783" y="18225"/>
                  <a:pt x="10800" y="18225"/>
                </a:cubicBezTo>
                <a:cubicBezTo>
                  <a:pt x="8817" y="18225"/>
                  <a:pt x="6950" y="17455"/>
                  <a:pt x="5548" y="16052"/>
                </a:cubicBezTo>
                <a:cubicBezTo>
                  <a:pt x="4145" y="14650"/>
                  <a:pt x="3375" y="12783"/>
                  <a:pt x="3375" y="10800"/>
                </a:cubicBezTo>
                <a:cubicBezTo>
                  <a:pt x="3375" y="8817"/>
                  <a:pt x="4145" y="6950"/>
                  <a:pt x="5548" y="5548"/>
                </a:cubicBezTo>
                <a:cubicBezTo>
                  <a:pt x="6950" y="4145"/>
                  <a:pt x="8817" y="3375"/>
                  <a:pt x="10800" y="3375"/>
                </a:cubicBezTo>
                <a:close/>
                <a:moveTo>
                  <a:pt x="10800" y="5400"/>
                </a:moveTo>
                <a:cubicBezTo>
                  <a:pt x="9358" y="5400"/>
                  <a:pt x="8002" y="5962"/>
                  <a:pt x="6982" y="6982"/>
                </a:cubicBezTo>
                <a:cubicBezTo>
                  <a:pt x="5962" y="8001"/>
                  <a:pt x="5400" y="9358"/>
                  <a:pt x="5400" y="10800"/>
                </a:cubicBezTo>
                <a:cubicBezTo>
                  <a:pt x="5400" y="12242"/>
                  <a:pt x="5962" y="13599"/>
                  <a:pt x="6982" y="14618"/>
                </a:cubicBezTo>
                <a:cubicBezTo>
                  <a:pt x="8002" y="15638"/>
                  <a:pt x="9358" y="16200"/>
                  <a:pt x="10800" y="16200"/>
                </a:cubicBezTo>
                <a:cubicBezTo>
                  <a:pt x="12242" y="16200"/>
                  <a:pt x="13599" y="15638"/>
                  <a:pt x="14618" y="14618"/>
                </a:cubicBezTo>
                <a:cubicBezTo>
                  <a:pt x="15638" y="13599"/>
                  <a:pt x="16200" y="12242"/>
                  <a:pt x="16200" y="10800"/>
                </a:cubicBezTo>
                <a:cubicBezTo>
                  <a:pt x="16200" y="9358"/>
                  <a:pt x="15638" y="8001"/>
                  <a:pt x="14618" y="6982"/>
                </a:cubicBezTo>
                <a:cubicBezTo>
                  <a:pt x="13599" y="5962"/>
                  <a:pt x="12242" y="5400"/>
                  <a:pt x="10800" y="5400"/>
                </a:cubicBezTo>
                <a:close/>
                <a:moveTo>
                  <a:pt x="10800" y="6075"/>
                </a:moveTo>
                <a:cubicBezTo>
                  <a:pt x="12062" y="6075"/>
                  <a:pt x="13251" y="6564"/>
                  <a:pt x="14143" y="7457"/>
                </a:cubicBezTo>
                <a:cubicBezTo>
                  <a:pt x="15036" y="8349"/>
                  <a:pt x="15525" y="9538"/>
                  <a:pt x="15525" y="10800"/>
                </a:cubicBezTo>
                <a:cubicBezTo>
                  <a:pt x="15525" y="12062"/>
                  <a:pt x="15036" y="13251"/>
                  <a:pt x="14143" y="14143"/>
                </a:cubicBezTo>
                <a:cubicBezTo>
                  <a:pt x="13251" y="15036"/>
                  <a:pt x="12062" y="15525"/>
                  <a:pt x="10800" y="15525"/>
                </a:cubicBezTo>
                <a:cubicBezTo>
                  <a:pt x="9538" y="15525"/>
                  <a:pt x="8349" y="15036"/>
                  <a:pt x="7457" y="14143"/>
                </a:cubicBezTo>
                <a:cubicBezTo>
                  <a:pt x="6564" y="13251"/>
                  <a:pt x="6075" y="12062"/>
                  <a:pt x="6075" y="10800"/>
                </a:cubicBezTo>
                <a:cubicBezTo>
                  <a:pt x="6075" y="9538"/>
                  <a:pt x="6564" y="8349"/>
                  <a:pt x="7457" y="7457"/>
                </a:cubicBezTo>
                <a:cubicBezTo>
                  <a:pt x="8349" y="6564"/>
                  <a:pt x="9538" y="6075"/>
                  <a:pt x="10800" y="6075"/>
                </a:cubicBezTo>
                <a:close/>
                <a:moveTo>
                  <a:pt x="10800" y="8100"/>
                </a:moveTo>
                <a:cubicBezTo>
                  <a:pt x="10079" y="8100"/>
                  <a:pt x="9401" y="8381"/>
                  <a:pt x="8891" y="8891"/>
                </a:cubicBezTo>
                <a:cubicBezTo>
                  <a:pt x="8380" y="9401"/>
                  <a:pt x="8100" y="10079"/>
                  <a:pt x="8100" y="10800"/>
                </a:cubicBezTo>
                <a:cubicBezTo>
                  <a:pt x="8100" y="11521"/>
                  <a:pt x="8380" y="12199"/>
                  <a:pt x="8891" y="12709"/>
                </a:cubicBezTo>
                <a:cubicBezTo>
                  <a:pt x="9401" y="13219"/>
                  <a:pt x="10079" y="13500"/>
                  <a:pt x="10800" y="13500"/>
                </a:cubicBezTo>
                <a:cubicBezTo>
                  <a:pt x="11521" y="13500"/>
                  <a:pt x="12199" y="13219"/>
                  <a:pt x="12709" y="12709"/>
                </a:cubicBezTo>
                <a:cubicBezTo>
                  <a:pt x="13219" y="12199"/>
                  <a:pt x="13500" y="11521"/>
                  <a:pt x="13500" y="10800"/>
                </a:cubicBezTo>
                <a:cubicBezTo>
                  <a:pt x="13500" y="10079"/>
                  <a:pt x="13219" y="9401"/>
                  <a:pt x="12709" y="8891"/>
                </a:cubicBezTo>
                <a:cubicBezTo>
                  <a:pt x="12199" y="8381"/>
                  <a:pt x="11521" y="8100"/>
                  <a:pt x="10800" y="8100"/>
                </a:cubicBezTo>
                <a:close/>
                <a:moveTo>
                  <a:pt x="10800" y="8775"/>
                </a:moveTo>
                <a:cubicBezTo>
                  <a:pt x="11341" y="8775"/>
                  <a:pt x="11851" y="8983"/>
                  <a:pt x="12234" y="9366"/>
                </a:cubicBezTo>
                <a:cubicBezTo>
                  <a:pt x="12617" y="9749"/>
                  <a:pt x="12825" y="10259"/>
                  <a:pt x="12825" y="10800"/>
                </a:cubicBezTo>
                <a:cubicBezTo>
                  <a:pt x="12825" y="11341"/>
                  <a:pt x="12617" y="11851"/>
                  <a:pt x="12234" y="12234"/>
                </a:cubicBezTo>
                <a:cubicBezTo>
                  <a:pt x="11851" y="12617"/>
                  <a:pt x="11341" y="12825"/>
                  <a:pt x="10800" y="12825"/>
                </a:cubicBezTo>
                <a:cubicBezTo>
                  <a:pt x="10259" y="12825"/>
                  <a:pt x="9748" y="12617"/>
                  <a:pt x="9366" y="12234"/>
                </a:cubicBezTo>
                <a:cubicBezTo>
                  <a:pt x="8983" y="11851"/>
                  <a:pt x="8775" y="11341"/>
                  <a:pt x="8775" y="10800"/>
                </a:cubicBezTo>
                <a:cubicBezTo>
                  <a:pt x="8775" y="10259"/>
                  <a:pt x="8983" y="9749"/>
                  <a:pt x="9366" y="9366"/>
                </a:cubicBezTo>
                <a:cubicBezTo>
                  <a:pt x="9748" y="8983"/>
                  <a:pt x="10259" y="8775"/>
                  <a:pt x="10800" y="8775"/>
                </a:cubicBezTo>
                <a:close/>
              </a:path>
            </a:pathLst>
          </a:custGeom>
          <a:solidFill>
            <a:srgbClr val="FFFFFF"/>
          </a:solidFill>
          <a:ln w="12700">
            <a:miter lim="400000"/>
          </a:ln>
        </p:spPr>
        <p:txBody>
          <a:bodyPr lIns="38100" tIns="38100" rIns="38100" bIns="38100" anchor="ctr"/>
          <a:lstStyle/>
          <a:p>
            <a:pPr algn="ctr">
              <a:defRPr sz="3200">
                <a:solidFill>
                  <a:srgbClr val="FFFFFF"/>
                </a:solidFill>
              </a:defRPr>
            </a:pPr>
            <a:endParaRPr>
              <a:cs typeface="+mn-ea"/>
              <a:sym typeface="+mn-lt"/>
            </a:endParaRPr>
          </a:p>
        </p:txBody>
      </p:sp>
      <p:sp>
        <p:nvSpPr>
          <p:cNvPr id="8" name="Shape 254"/>
          <p:cNvSpPr/>
          <p:nvPr/>
        </p:nvSpPr>
        <p:spPr>
          <a:xfrm rot="5400000">
            <a:off x="6685898" y="2082745"/>
            <a:ext cx="729026" cy="729024"/>
          </a:xfrm>
          <a:prstGeom prst="roundRect">
            <a:avLst>
              <a:gd name="adj" fmla="val 0"/>
            </a:avLst>
          </a:prstGeom>
          <a:solidFill>
            <a:srgbClr val="2F5597"/>
          </a:solidFill>
          <a:ln w="12700">
            <a:noFill/>
            <a:miter lim="400000"/>
          </a:ln>
        </p:spPr>
        <p:txBody>
          <a:bodyPr lIns="50800" tIns="50800" rIns="50800" bIns="50800" anchor="ctr"/>
          <a:lstStyle/>
          <a:p>
            <a:pPr algn="ctr">
              <a:defRPr sz="3200"/>
            </a:pPr>
            <a:endParaRPr>
              <a:cs typeface="+mn-ea"/>
              <a:sym typeface="+mn-lt"/>
            </a:endParaRPr>
          </a:p>
        </p:txBody>
      </p:sp>
      <p:sp>
        <p:nvSpPr>
          <p:cNvPr id="9" name="Shape 252"/>
          <p:cNvSpPr/>
          <p:nvPr/>
        </p:nvSpPr>
        <p:spPr>
          <a:xfrm>
            <a:off x="6939552" y="2252985"/>
            <a:ext cx="239498" cy="421530"/>
          </a:xfrm>
          <a:custGeom>
            <a:avLst/>
            <a:gdLst/>
            <a:ahLst/>
            <a:cxnLst>
              <a:cxn ang="0">
                <a:pos x="wd2" y="hd2"/>
              </a:cxn>
              <a:cxn ang="5400000">
                <a:pos x="wd2" y="hd2"/>
              </a:cxn>
              <a:cxn ang="10800000">
                <a:pos x="wd2" y="hd2"/>
              </a:cxn>
              <a:cxn ang="16200000">
                <a:pos x="wd2" y="hd2"/>
              </a:cxn>
            </a:cxnLst>
            <a:rect l="0" t="0" r="r" b="b"/>
            <a:pathLst>
              <a:path w="21600" h="21600" extrusionOk="0">
                <a:moveTo>
                  <a:pt x="8458" y="2891"/>
                </a:moveTo>
                <a:lnTo>
                  <a:pt x="5454" y="1526"/>
                </a:lnTo>
                <a:lnTo>
                  <a:pt x="5454" y="675"/>
                </a:lnTo>
                <a:lnTo>
                  <a:pt x="10800" y="675"/>
                </a:lnTo>
                <a:lnTo>
                  <a:pt x="16146" y="675"/>
                </a:lnTo>
                <a:lnTo>
                  <a:pt x="16146" y="1526"/>
                </a:lnTo>
                <a:lnTo>
                  <a:pt x="13141" y="2891"/>
                </a:lnTo>
                <a:lnTo>
                  <a:pt x="14407" y="9006"/>
                </a:lnTo>
                <a:lnTo>
                  <a:pt x="19770" y="10360"/>
                </a:lnTo>
                <a:lnTo>
                  <a:pt x="20196" y="11812"/>
                </a:lnTo>
                <a:lnTo>
                  <a:pt x="10800" y="11812"/>
                </a:lnTo>
                <a:lnTo>
                  <a:pt x="1403" y="11812"/>
                </a:lnTo>
                <a:lnTo>
                  <a:pt x="1828" y="10360"/>
                </a:lnTo>
                <a:lnTo>
                  <a:pt x="7192" y="9005"/>
                </a:lnTo>
                <a:cubicBezTo>
                  <a:pt x="7192" y="9005"/>
                  <a:pt x="8458" y="2891"/>
                  <a:pt x="8458" y="2891"/>
                </a:cubicBezTo>
                <a:close/>
                <a:moveTo>
                  <a:pt x="762" y="9890"/>
                </a:moveTo>
                <a:lnTo>
                  <a:pt x="0" y="12488"/>
                </a:lnTo>
                <a:lnTo>
                  <a:pt x="10206" y="12488"/>
                </a:lnTo>
                <a:lnTo>
                  <a:pt x="10206" y="21600"/>
                </a:lnTo>
                <a:lnTo>
                  <a:pt x="11394" y="21600"/>
                </a:lnTo>
                <a:lnTo>
                  <a:pt x="11394" y="12488"/>
                </a:lnTo>
                <a:lnTo>
                  <a:pt x="21600" y="12488"/>
                </a:lnTo>
                <a:lnTo>
                  <a:pt x="20838" y="9890"/>
                </a:lnTo>
                <a:lnTo>
                  <a:pt x="15508" y="8545"/>
                </a:lnTo>
                <a:lnTo>
                  <a:pt x="14399" y="3184"/>
                </a:lnTo>
                <a:lnTo>
                  <a:pt x="17334" y="1849"/>
                </a:lnTo>
                <a:lnTo>
                  <a:pt x="17334" y="0"/>
                </a:lnTo>
                <a:lnTo>
                  <a:pt x="10800" y="0"/>
                </a:lnTo>
                <a:lnTo>
                  <a:pt x="4265" y="0"/>
                </a:lnTo>
                <a:lnTo>
                  <a:pt x="4265" y="1849"/>
                </a:lnTo>
                <a:lnTo>
                  <a:pt x="7201" y="3184"/>
                </a:lnTo>
                <a:lnTo>
                  <a:pt x="6091" y="8544"/>
                </a:lnTo>
                <a:cubicBezTo>
                  <a:pt x="6091" y="8544"/>
                  <a:pt x="762" y="9890"/>
                  <a:pt x="762" y="9890"/>
                </a:cubicBezTo>
                <a:close/>
              </a:path>
            </a:pathLst>
          </a:custGeom>
          <a:solidFill>
            <a:schemeClr val="bg1"/>
          </a:solidFill>
          <a:ln w="12700">
            <a:solidFill>
              <a:schemeClr val="bg1"/>
            </a:solidFill>
            <a:miter lim="400000"/>
          </a:ln>
        </p:spPr>
        <p:txBody>
          <a:bodyPr lIns="38100" tIns="38100" rIns="38100" bIns="38100" anchor="ctr"/>
          <a:lstStyle/>
          <a:p>
            <a:pPr algn="ctr">
              <a:defRPr sz="3200">
                <a:solidFill>
                  <a:srgbClr val="FFFFFF"/>
                </a:solidFill>
              </a:defRPr>
            </a:pPr>
            <a:endParaRPr>
              <a:cs typeface="+mn-ea"/>
              <a:sym typeface="+mn-lt"/>
            </a:endParaRPr>
          </a:p>
        </p:txBody>
      </p:sp>
      <p:sp>
        <p:nvSpPr>
          <p:cNvPr id="10" name="矩形 9"/>
          <p:cNvSpPr/>
          <p:nvPr/>
        </p:nvSpPr>
        <p:spPr>
          <a:xfrm>
            <a:off x="2755988" y="2257129"/>
            <a:ext cx="2467853" cy="861766"/>
          </a:xfrm>
          <a:prstGeom prst="rect">
            <a:avLst/>
          </a:prstGeom>
        </p:spPr>
        <p:txBody>
          <a:bodyPr wrap="square" lIns="91433" tIns="45716" rIns="91433" bIns="45716">
            <a:spAutoFit/>
          </a:bodyPr>
          <a:lstStyle/>
          <a:p>
            <a:pPr lvl="0" algn="l">
              <a:lnSpc>
                <a:spcPts val="2000"/>
              </a:lnSpc>
              <a:defRPr/>
            </a:pPr>
            <a:r>
              <a:rPr lang="zh-CN" altLang="en-US" sz="1200" dirty="0">
                <a:solidFill>
                  <a:schemeClr val="bg1">
                    <a:lumMod val="50000"/>
                  </a:schemeClr>
                </a:solidFill>
                <a:cs typeface="+mn-ea"/>
                <a:sym typeface="+mn-lt"/>
              </a:rPr>
              <a:t>请在此处添加具体内容，文字尽量言简意赅，简单说明即可，不必过于繁琐，注意板面美观度。</a:t>
            </a:r>
          </a:p>
        </p:txBody>
      </p:sp>
      <p:sp>
        <p:nvSpPr>
          <p:cNvPr id="11" name="矩形 10"/>
          <p:cNvSpPr/>
          <p:nvPr/>
        </p:nvSpPr>
        <p:spPr>
          <a:xfrm>
            <a:off x="2755988" y="1906914"/>
            <a:ext cx="1934520" cy="375920"/>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60" b="1" noProof="0" dirty="0">
                <a:ln>
                  <a:noFill/>
                </a:ln>
                <a:solidFill>
                  <a:schemeClr val="tx1">
                    <a:lumMod val="75000"/>
                    <a:lumOff val="25000"/>
                  </a:schemeClr>
                </a:solidFill>
                <a:effectLst/>
                <a:uLnTx/>
                <a:uFillTx/>
                <a:cs typeface="+mn-ea"/>
                <a:sym typeface="+mn-lt"/>
              </a:rPr>
              <a:t>添加标题</a:t>
            </a:r>
            <a:endParaRPr kumimoji="0" lang="zh-CN" altLang="en-US" sz="186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12" name="矩形 11"/>
          <p:cNvSpPr/>
          <p:nvPr/>
        </p:nvSpPr>
        <p:spPr>
          <a:xfrm>
            <a:off x="2755988" y="3811082"/>
            <a:ext cx="2467853" cy="861766"/>
          </a:xfrm>
          <a:prstGeom prst="rect">
            <a:avLst/>
          </a:prstGeom>
        </p:spPr>
        <p:txBody>
          <a:bodyPr wrap="square" lIns="91433" tIns="45716" rIns="91433" bIns="45716">
            <a:spAutoFit/>
          </a:bodyPr>
          <a:lstStyle/>
          <a:p>
            <a:pPr lvl="0" algn="l">
              <a:lnSpc>
                <a:spcPts val="2000"/>
              </a:lnSpc>
              <a:defRPr/>
            </a:pPr>
            <a:r>
              <a:rPr lang="zh-CN" altLang="en-US" sz="1200" dirty="0">
                <a:solidFill>
                  <a:schemeClr val="bg1">
                    <a:lumMod val="50000"/>
                  </a:schemeClr>
                </a:solidFill>
                <a:cs typeface="+mn-ea"/>
                <a:sym typeface="+mn-lt"/>
              </a:rPr>
              <a:t>请在此处添加具体内容，文字尽量言简意赅，简单说明即可，不必过于繁琐，注意板面美观度。</a:t>
            </a:r>
          </a:p>
        </p:txBody>
      </p:sp>
      <p:sp>
        <p:nvSpPr>
          <p:cNvPr id="13" name="矩形 12"/>
          <p:cNvSpPr/>
          <p:nvPr/>
        </p:nvSpPr>
        <p:spPr>
          <a:xfrm>
            <a:off x="2755988" y="3460867"/>
            <a:ext cx="1934520" cy="375920"/>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60" b="1" noProof="0" dirty="0">
                <a:ln>
                  <a:noFill/>
                </a:ln>
                <a:solidFill>
                  <a:schemeClr val="tx1">
                    <a:lumMod val="75000"/>
                    <a:lumOff val="25000"/>
                  </a:schemeClr>
                </a:solidFill>
                <a:effectLst/>
                <a:uLnTx/>
                <a:uFillTx/>
                <a:cs typeface="+mn-ea"/>
                <a:sym typeface="+mn-lt"/>
              </a:rPr>
              <a:t>添加标题</a:t>
            </a:r>
            <a:endParaRPr kumimoji="0" lang="zh-CN" altLang="en-US" sz="186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14" name="矩形 13"/>
          <p:cNvSpPr/>
          <p:nvPr/>
        </p:nvSpPr>
        <p:spPr>
          <a:xfrm>
            <a:off x="7902544" y="2257129"/>
            <a:ext cx="2467853" cy="861766"/>
          </a:xfrm>
          <a:prstGeom prst="rect">
            <a:avLst/>
          </a:prstGeom>
        </p:spPr>
        <p:txBody>
          <a:bodyPr wrap="square" lIns="91433" tIns="45716" rIns="91433" bIns="45716">
            <a:spAutoFit/>
          </a:bodyPr>
          <a:lstStyle/>
          <a:p>
            <a:pPr lvl="0" algn="l">
              <a:lnSpc>
                <a:spcPts val="2000"/>
              </a:lnSpc>
              <a:defRPr/>
            </a:pPr>
            <a:r>
              <a:rPr lang="zh-CN" altLang="en-US" sz="1200" dirty="0">
                <a:solidFill>
                  <a:schemeClr val="bg1">
                    <a:lumMod val="50000"/>
                  </a:schemeClr>
                </a:solidFill>
                <a:cs typeface="+mn-ea"/>
                <a:sym typeface="+mn-lt"/>
              </a:rPr>
              <a:t>请在此处添加具体内容，文字尽量言简意赅，简单说明即可，不必过于繁琐，注意板面美观度。</a:t>
            </a:r>
          </a:p>
        </p:txBody>
      </p:sp>
      <p:sp>
        <p:nvSpPr>
          <p:cNvPr id="15" name="矩形 14"/>
          <p:cNvSpPr/>
          <p:nvPr/>
        </p:nvSpPr>
        <p:spPr>
          <a:xfrm>
            <a:off x="7902544" y="1906914"/>
            <a:ext cx="1934520" cy="375920"/>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60" b="1" noProof="0" dirty="0">
                <a:ln>
                  <a:noFill/>
                </a:ln>
                <a:solidFill>
                  <a:schemeClr val="tx1">
                    <a:lumMod val="75000"/>
                    <a:lumOff val="25000"/>
                  </a:schemeClr>
                </a:solidFill>
                <a:effectLst/>
                <a:uLnTx/>
                <a:uFillTx/>
                <a:cs typeface="+mn-ea"/>
                <a:sym typeface="+mn-lt"/>
              </a:rPr>
              <a:t>添加标题</a:t>
            </a:r>
            <a:endParaRPr kumimoji="0" lang="zh-CN" altLang="en-US" sz="186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16" name="矩形 15"/>
          <p:cNvSpPr/>
          <p:nvPr/>
        </p:nvSpPr>
        <p:spPr>
          <a:xfrm>
            <a:off x="7902544" y="3811082"/>
            <a:ext cx="2467853" cy="861766"/>
          </a:xfrm>
          <a:prstGeom prst="rect">
            <a:avLst/>
          </a:prstGeom>
        </p:spPr>
        <p:txBody>
          <a:bodyPr wrap="square" lIns="91433" tIns="45716" rIns="91433" bIns="45716">
            <a:spAutoFit/>
          </a:bodyPr>
          <a:lstStyle/>
          <a:p>
            <a:pPr lvl="0" algn="l">
              <a:lnSpc>
                <a:spcPts val="2000"/>
              </a:lnSpc>
              <a:defRPr/>
            </a:pPr>
            <a:r>
              <a:rPr lang="zh-CN" altLang="en-US" sz="1200" dirty="0">
                <a:solidFill>
                  <a:schemeClr val="bg1">
                    <a:lumMod val="50000"/>
                  </a:schemeClr>
                </a:solidFill>
                <a:cs typeface="+mn-ea"/>
                <a:sym typeface="+mn-lt"/>
              </a:rPr>
              <a:t>请在此处添加具体内容，文字尽量言简意赅，简单说明即可，不必过于繁琐，注意板面美观度。</a:t>
            </a:r>
          </a:p>
        </p:txBody>
      </p:sp>
      <p:sp>
        <p:nvSpPr>
          <p:cNvPr id="17" name="矩形 16"/>
          <p:cNvSpPr/>
          <p:nvPr/>
        </p:nvSpPr>
        <p:spPr>
          <a:xfrm>
            <a:off x="7902544" y="3460867"/>
            <a:ext cx="1934520" cy="375920"/>
          </a:xfrm>
          <a:prstGeom prst="rect">
            <a:avLst/>
          </a:prstGeom>
        </p:spPr>
        <p:txBody>
          <a:bodyPr wrap="square" lIns="91433" tIns="45716" rIns="91433" bIns="45716">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60" b="1" noProof="0" dirty="0">
                <a:ln>
                  <a:noFill/>
                </a:ln>
                <a:solidFill>
                  <a:schemeClr val="tx1">
                    <a:lumMod val="75000"/>
                    <a:lumOff val="25000"/>
                  </a:schemeClr>
                </a:solidFill>
                <a:effectLst/>
                <a:uLnTx/>
                <a:uFillTx/>
                <a:cs typeface="+mn-ea"/>
                <a:sym typeface="+mn-lt"/>
              </a:rPr>
              <a:t>添加标题</a:t>
            </a:r>
            <a:endParaRPr kumimoji="0" lang="zh-CN" altLang="en-US" sz="186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4" name="íṧlíḍè">
            <a:extLst>
              <a:ext uri="{FF2B5EF4-FFF2-40B4-BE49-F238E27FC236}">
                <a16:creationId xmlns:a16="http://schemas.microsoft.com/office/drawing/2014/main" id="{1D0AF42A-128B-4198-9C30-8FADB80ABDEB}"/>
              </a:ext>
            </a:extLst>
          </p:cNvPr>
          <p:cNvSpPr/>
          <p:nvPr/>
        </p:nvSpPr>
        <p:spPr bwMode="auto">
          <a:xfrm>
            <a:off x="0" y="279140"/>
            <a:ext cx="2092035" cy="481651"/>
          </a:xfrm>
          <a:prstGeom prst="homePlate">
            <a:avLst>
              <a:gd name="adj" fmla="val 0"/>
            </a:avLst>
          </a:prstGeom>
          <a:solidFill>
            <a:srgbClr val="005984"/>
          </a:solidFill>
          <a:ln w="19050">
            <a:noFill/>
            <a:round/>
          </a:ln>
        </p:spPr>
        <p:txBody>
          <a:bodyPr anchor="ctr"/>
          <a:lstStyle/>
          <a:p>
            <a:pPr algn="ctr"/>
            <a:endParaRPr>
              <a:cs typeface="+mn-ea"/>
              <a:sym typeface="+mn-lt"/>
            </a:endParaRPr>
          </a:p>
        </p:txBody>
      </p:sp>
      <p:sp>
        <p:nvSpPr>
          <p:cNvPr id="25" name="ïş1ídè">
            <a:extLst>
              <a:ext uri="{FF2B5EF4-FFF2-40B4-BE49-F238E27FC236}">
                <a16:creationId xmlns:a16="http://schemas.microsoft.com/office/drawing/2014/main" id="{5D166051-73E2-44E5-B3D3-0E27D5EA900A}"/>
              </a:ext>
            </a:extLst>
          </p:cNvPr>
          <p:cNvSpPr txBox="1"/>
          <p:nvPr/>
        </p:nvSpPr>
        <p:spPr>
          <a:xfrm>
            <a:off x="102734" y="325339"/>
            <a:ext cx="1981604" cy="389252"/>
          </a:xfrm>
          <a:prstGeom prst="rect">
            <a:avLst/>
          </a:prstGeom>
          <a:noFill/>
        </p:spPr>
        <p:txBody>
          <a:bodyPr wrap="square">
            <a:normAutofit/>
          </a:bodyPr>
          <a:lstStyle/>
          <a:p>
            <a:pPr algn="dist"/>
            <a:r>
              <a:rPr lang="zh-CN" altLang="en-US" dirty="0">
                <a:solidFill>
                  <a:schemeClr val="bg1"/>
                </a:solidFill>
                <a:cs typeface="+mn-ea"/>
                <a:sym typeface="+mn-lt"/>
              </a:rPr>
              <a:t>遇到困难 </a:t>
            </a:r>
          </a:p>
        </p:txBody>
      </p:sp>
    </p:spTree>
    <p:extLst>
      <p:ext uri="{BB962C8B-B14F-4D97-AF65-F5344CB8AC3E}">
        <p14:creationId xmlns:p14="http://schemas.microsoft.com/office/powerpoint/2010/main" val="343718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250" fill="hold"/>
                                        <p:tgtEl>
                                          <p:spTgt spid="11"/>
                                        </p:tgtEl>
                                        <p:attrNameLst>
                                          <p:attrName>ppt_w</p:attrName>
                                        </p:attrNameLst>
                                      </p:cBhvr>
                                      <p:tavLst>
                                        <p:tav tm="0">
                                          <p:val>
                                            <p:fltVal val="0"/>
                                          </p:val>
                                        </p:tav>
                                        <p:tav tm="100000">
                                          <p:val>
                                            <p:strVal val="#ppt_w"/>
                                          </p:val>
                                        </p:tav>
                                      </p:tavLst>
                                    </p:anim>
                                    <p:anim calcmode="lin" valueType="num">
                                      <p:cBhvr>
                                        <p:cTn id="8" dur="250" fill="hold"/>
                                        <p:tgtEl>
                                          <p:spTgt spid="11"/>
                                        </p:tgtEl>
                                        <p:attrNameLst>
                                          <p:attrName>ppt_h</p:attrName>
                                        </p:attrNameLst>
                                      </p:cBhvr>
                                      <p:tavLst>
                                        <p:tav tm="0">
                                          <p:val>
                                            <p:fltVal val="0"/>
                                          </p:val>
                                        </p:tav>
                                        <p:tav tm="100000">
                                          <p:val>
                                            <p:strVal val="#ppt_h"/>
                                          </p:val>
                                        </p:tav>
                                      </p:tavLst>
                                    </p:anim>
                                    <p:animEffect transition="in" filter="fade">
                                      <p:cBhvr>
                                        <p:cTn id="9" dur="250"/>
                                        <p:tgtEl>
                                          <p:spTgt spid="11"/>
                                        </p:tgtEl>
                                      </p:cBhvr>
                                    </p:animEffect>
                                  </p:childTnLst>
                                </p:cTn>
                              </p:par>
                            </p:childTnLst>
                          </p:cTn>
                        </p:par>
                        <p:par>
                          <p:cTn id="10" fill="hold">
                            <p:stCondLst>
                              <p:cond delay="500"/>
                            </p:stCondLst>
                            <p:childTnLst>
                              <p:par>
                                <p:cTn id="11" presetID="53" presetClass="entr" presetSubtype="16" fill="hold" grpId="0" nodeType="afterEffect">
                                  <p:stCondLst>
                                    <p:cond delay="0"/>
                                  </p:stCondLst>
                                  <p:iterate type="lt">
                                    <p:tmPct val="4054"/>
                                  </p:iterate>
                                  <p:childTnLst>
                                    <p:set>
                                      <p:cBhvr>
                                        <p:cTn id="12" dur="1" fill="hold">
                                          <p:stCondLst>
                                            <p:cond delay="0"/>
                                          </p:stCondLst>
                                        </p:cTn>
                                        <p:tgtEl>
                                          <p:spTgt spid="10"/>
                                        </p:tgtEl>
                                        <p:attrNameLst>
                                          <p:attrName>style.visibility</p:attrName>
                                        </p:attrNameLst>
                                      </p:cBhvr>
                                      <p:to>
                                        <p:strVal val="visible"/>
                                      </p:to>
                                    </p:set>
                                    <p:anim calcmode="lin" valueType="num">
                                      <p:cBhvr>
                                        <p:cTn id="13" dur="250" fill="hold"/>
                                        <p:tgtEl>
                                          <p:spTgt spid="10"/>
                                        </p:tgtEl>
                                        <p:attrNameLst>
                                          <p:attrName>ppt_w</p:attrName>
                                        </p:attrNameLst>
                                      </p:cBhvr>
                                      <p:tavLst>
                                        <p:tav tm="0">
                                          <p:val>
                                            <p:fltVal val="0"/>
                                          </p:val>
                                        </p:tav>
                                        <p:tav tm="100000">
                                          <p:val>
                                            <p:strVal val="#ppt_w"/>
                                          </p:val>
                                        </p:tav>
                                      </p:tavLst>
                                    </p:anim>
                                    <p:anim calcmode="lin" valueType="num">
                                      <p:cBhvr>
                                        <p:cTn id="14" dur="250" fill="hold"/>
                                        <p:tgtEl>
                                          <p:spTgt spid="10"/>
                                        </p:tgtEl>
                                        <p:attrNameLst>
                                          <p:attrName>ppt_h</p:attrName>
                                        </p:attrNameLst>
                                      </p:cBhvr>
                                      <p:tavLst>
                                        <p:tav tm="0">
                                          <p:val>
                                            <p:fltVal val="0"/>
                                          </p:val>
                                        </p:tav>
                                        <p:tav tm="100000">
                                          <p:val>
                                            <p:strVal val="#ppt_h"/>
                                          </p:val>
                                        </p:tav>
                                      </p:tavLst>
                                    </p:anim>
                                    <p:animEffect transition="in" filter="fade">
                                      <p:cBhvr>
                                        <p:cTn id="15" dur="250"/>
                                        <p:tgtEl>
                                          <p:spTgt spid="10"/>
                                        </p:tgtEl>
                                      </p:cBhvr>
                                    </p:animEffect>
                                  </p:childTnLst>
                                </p:cTn>
                              </p:par>
                            </p:childTnLst>
                          </p:cTn>
                        </p:par>
                        <p:par>
                          <p:cTn id="16" fill="hold">
                            <p:stCondLst>
                              <p:cond delay="915"/>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250" fill="hold"/>
                                        <p:tgtEl>
                                          <p:spTgt spid="13"/>
                                        </p:tgtEl>
                                        <p:attrNameLst>
                                          <p:attrName>ppt_w</p:attrName>
                                        </p:attrNameLst>
                                      </p:cBhvr>
                                      <p:tavLst>
                                        <p:tav tm="0">
                                          <p:val>
                                            <p:fltVal val="0"/>
                                          </p:val>
                                        </p:tav>
                                        <p:tav tm="100000">
                                          <p:val>
                                            <p:strVal val="#ppt_w"/>
                                          </p:val>
                                        </p:tav>
                                      </p:tavLst>
                                    </p:anim>
                                    <p:anim calcmode="lin" valueType="num">
                                      <p:cBhvr>
                                        <p:cTn id="20" dur="250" fill="hold"/>
                                        <p:tgtEl>
                                          <p:spTgt spid="13"/>
                                        </p:tgtEl>
                                        <p:attrNameLst>
                                          <p:attrName>ppt_h</p:attrName>
                                        </p:attrNameLst>
                                      </p:cBhvr>
                                      <p:tavLst>
                                        <p:tav tm="0">
                                          <p:val>
                                            <p:fltVal val="0"/>
                                          </p:val>
                                        </p:tav>
                                        <p:tav tm="100000">
                                          <p:val>
                                            <p:strVal val="#ppt_h"/>
                                          </p:val>
                                        </p:tav>
                                      </p:tavLst>
                                    </p:anim>
                                    <p:animEffect transition="in" filter="fade">
                                      <p:cBhvr>
                                        <p:cTn id="21" dur="250"/>
                                        <p:tgtEl>
                                          <p:spTgt spid="13"/>
                                        </p:tgtEl>
                                      </p:cBhvr>
                                    </p:animEffect>
                                  </p:childTnLst>
                                </p:cTn>
                              </p:par>
                            </p:childTnLst>
                          </p:cTn>
                        </p:par>
                        <p:par>
                          <p:cTn id="22" fill="hold">
                            <p:stCondLst>
                              <p:cond delay="1415"/>
                            </p:stCondLst>
                            <p:childTnLst>
                              <p:par>
                                <p:cTn id="23" presetID="53" presetClass="entr" presetSubtype="16" fill="hold" grpId="0" nodeType="afterEffect">
                                  <p:stCondLst>
                                    <p:cond delay="0"/>
                                  </p:stCondLst>
                                  <p:iterate type="lt">
                                    <p:tmPct val="4054"/>
                                  </p:iterate>
                                  <p:childTnLst>
                                    <p:set>
                                      <p:cBhvr>
                                        <p:cTn id="24" dur="1" fill="hold">
                                          <p:stCondLst>
                                            <p:cond delay="0"/>
                                          </p:stCondLst>
                                        </p:cTn>
                                        <p:tgtEl>
                                          <p:spTgt spid="12"/>
                                        </p:tgtEl>
                                        <p:attrNameLst>
                                          <p:attrName>style.visibility</p:attrName>
                                        </p:attrNameLst>
                                      </p:cBhvr>
                                      <p:to>
                                        <p:strVal val="visible"/>
                                      </p:to>
                                    </p:set>
                                    <p:anim calcmode="lin" valueType="num">
                                      <p:cBhvr>
                                        <p:cTn id="25" dur="250" fill="hold"/>
                                        <p:tgtEl>
                                          <p:spTgt spid="12"/>
                                        </p:tgtEl>
                                        <p:attrNameLst>
                                          <p:attrName>ppt_w</p:attrName>
                                        </p:attrNameLst>
                                      </p:cBhvr>
                                      <p:tavLst>
                                        <p:tav tm="0">
                                          <p:val>
                                            <p:fltVal val="0"/>
                                          </p:val>
                                        </p:tav>
                                        <p:tav tm="100000">
                                          <p:val>
                                            <p:strVal val="#ppt_w"/>
                                          </p:val>
                                        </p:tav>
                                      </p:tavLst>
                                    </p:anim>
                                    <p:anim calcmode="lin" valueType="num">
                                      <p:cBhvr>
                                        <p:cTn id="26" dur="250" fill="hold"/>
                                        <p:tgtEl>
                                          <p:spTgt spid="12"/>
                                        </p:tgtEl>
                                        <p:attrNameLst>
                                          <p:attrName>ppt_h</p:attrName>
                                        </p:attrNameLst>
                                      </p:cBhvr>
                                      <p:tavLst>
                                        <p:tav tm="0">
                                          <p:val>
                                            <p:fltVal val="0"/>
                                          </p:val>
                                        </p:tav>
                                        <p:tav tm="100000">
                                          <p:val>
                                            <p:strVal val="#ppt_h"/>
                                          </p:val>
                                        </p:tav>
                                      </p:tavLst>
                                    </p:anim>
                                    <p:animEffect transition="in" filter="fade">
                                      <p:cBhvr>
                                        <p:cTn id="27" dur="250"/>
                                        <p:tgtEl>
                                          <p:spTgt spid="12"/>
                                        </p:tgtEl>
                                      </p:cBhvr>
                                    </p:animEffect>
                                  </p:childTnLst>
                                </p:cTn>
                              </p:par>
                            </p:childTnLst>
                          </p:cTn>
                        </p:par>
                        <p:par>
                          <p:cTn id="28" fill="hold">
                            <p:stCondLst>
                              <p:cond delay="1831"/>
                            </p:stCondLst>
                            <p:childTnLst>
                              <p:par>
                                <p:cTn id="29" presetID="53" presetClass="entr" presetSubtype="16"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250" fill="hold"/>
                                        <p:tgtEl>
                                          <p:spTgt spid="15"/>
                                        </p:tgtEl>
                                        <p:attrNameLst>
                                          <p:attrName>ppt_w</p:attrName>
                                        </p:attrNameLst>
                                      </p:cBhvr>
                                      <p:tavLst>
                                        <p:tav tm="0">
                                          <p:val>
                                            <p:fltVal val="0"/>
                                          </p:val>
                                        </p:tav>
                                        <p:tav tm="100000">
                                          <p:val>
                                            <p:strVal val="#ppt_w"/>
                                          </p:val>
                                        </p:tav>
                                      </p:tavLst>
                                    </p:anim>
                                    <p:anim calcmode="lin" valueType="num">
                                      <p:cBhvr>
                                        <p:cTn id="32" dur="250" fill="hold"/>
                                        <p:tgtEl>
                                          <p:spTgt spid="15"/>
                                        </p:tgtEl>
                                        <p:attrNameLst>
                                          <p:attrName>ppt_h</p:attrName>
                                        </p:attrNameLst>
                                      </p:cBhvr>
                                      <p:tavLst>
                                        <p:tav tm="0">
                                          <p:val>
                                            <p:fltVal val="0"/>
                                          </p:val>
                                        </p:tav>
                                        <p:tav tm="100000">
                                          <p:val>
                                            <p:strVal val="#ppt_h"/>
                                          </p:val>
                                        </p:tav>
                                      </p:tavLst>
                                    </p:anim>
                                    <p:animEffect transition="in" filter="fade">
                                      <p:cBhvr>
                                        <p:cTn id="33" dur="250"/>
                                        <p:tgtEl>
                                          <p:spTgt spid="15"/>
                                        </p:tgtEl>
                                      </p:cBhvr>
                                    </p:animEffect>
                                  </p:childTnLst>
                                </p:cTn>
                              </p:par>
                            </p:childTnLst>
                          </p:cTn>
                        </p:par>
                        <p:par>
                          <p:cTn id="34" fill="hold">
                            <p:stCondLst>
                              <p:cond delay="2331"/>
                            </p:stCondLst>
                            <p:childTnLst>
                              <p:par>
                                <p:cTn id="35" presetID="53" presetClass="entr" presetSubtype="16" fill="hold" grpId="0" nodeType="afterEffect">
                                  <p:stCondLst>
                                    <p:cond delay="0"/>
                                  </p:stCondLst>
                                  <p:iterate type="lt">
                                    <p:tmPct val="4054"/>
                                  </p:iterate>
                                  <p:childTnLst>
                                    <p:set>
                                      <p:cBhvr>
                                        <p:cTn id="36" dur="1" fill="hold">
                                          <p:stCondLst>
                                            <p:cond delay="0"/>
                                          </p:stCondLst>
                                        </p:cTn>
                                        <p:tgtEl>
                                          <p:spTgt spid="14"/>
                                        </p:tgtEl>
                                        <p:attrNameLst>
                                          <p:attrName>style.visibility</p:attrName>
                                        </p:attrNameLst>
                                      </p:cBhvr>
                                      <p:to>
                                        <p:strVal val="visible"/>
                                      </p:to>
                                    </p:set>
                                    <p:anim calcmode="lin" valueType="num">
                                      <p:cBhvr>
                                        <p:cTn id="37" dur="250" fill="hold"/>
                                        <p:tgtEl>
                                          <p:spTgt spid="14"/>
                                        </p:tgtEl>
                                        <p:attrNameLst>
                                          <p:attrName>ppt_w</p:attrName>
                                        </p:attrNameLst>
                                      </p:cBhvr>
                                      <p:tavLst>
                                        <p:tav tm="0">
                                          <p:val>
                                            <p:fltVal val="0"/>
                                          </p:val>
                                        </p:tav>
                                        <p:tav tm="100000">
                                          <p:val>
                                            <p:strVal val="#ppt_w"/>
                                          </p:val>
                                        </p:tav>
                                      </p:tavLst>
                                    </p:anim>
                                    <p:anim calcmode="lin" valueType="num">
                                      <p:cBhvr>
                                        <p:cTn id="38" dur="250" fill="hold"/>
                                        <p:tgtEl>
                                          <p:spTgt spid="14"/>
                                        </p:tgtEl>
                                        <p:attrNameLst>
                                          <p:attrName>ppt_h</p:attrName>
                                        </p:attrNameLst>
                                      </p:cBhvr>
                                      <p:tavLst>
                                        <p:tav tm="0">
                                          <p:val>
                                            <p:fltVal val="0"/>
                                          </p:val>
                                        </p:tav>
                                        <p:tav tm="100000">
                                          <p:val>
                                            <p:strVal val="#ppt_h"/>
                                          </p:val>
                                        </p:tav>
                                      </p:tavLst>
                                    </p:anim>
                                    <p:animEffect transition="in" filter="fade">
                                      <p:cBhvr>
                                        <p:cTn id="39" dur="250"/>
                                        <p:tgtEl>
                                          <p:spTgt spid="14"/>
                                        </p:tgtEl>
                                      </p:cBhvr>
                                    </p:animEffect>
                                  </p:childTnLst>
                                </p:cTn>
                              </p:par>
                            </p:childTnLst>
                          </p:cTn>
                        </p:par>
                        <p:par>
                          <p:cTn id="40" fill="hold">
                            <p:stCondLst>
                              <p:cond delay="2746"/>
                            </p:stCondLst>
                            <p:childTnLst>
                              <p:par>
                                <p:cTn id="41" presetID="53" presetClass="entr" presetSubtype="16"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250" fill="hold"/>
                                        <p:tgtEl>
                                          <p:spTgt spid="17"/>
                                        </p:tgtEl>
                                        <p:attrNameLst>
                                          <p:attrName>ppt_w</p:attrName>
                                        </p:attrNameLst>
                                      </p:cBhvr>
                                      <p:tavLst>
                                        <p:tav tm="0">
                                          <p:val>
                                            <p:fltVal val="0"/>
                                          </p:val>
                                        </p:tav>
                                        <p:tav tm="100000">
                                          <p:val>
                                            <p:strVal val="#ppt_w"/>
                                          </p:val>
                                        </p:tav>
                                      </p:tavLst>
                                    </p:anim>
                                    <p:anim calcmode="lin" valueType="num">
                                      <p:cBhvr>
                                        <p:cTn id="44" dur="250" fill="hold"/>
                                        <p:tgtEl>
                                          <p:spTgt spid="17"/>
                                        </p:tgtEl>
                                        <p:attrNameLst>
                                          <p:attrName>ppt_h</p:attrName>
                                        </p:attrNameLst>
                                      </p:cBhvr>
                                      <p:tavLst>
                                        <p:tav tm="0">
                                          <p:val>
                                            <p:fltVal val="0"/>
                                          </p:val>
                                        </p:tav>
                                        <p:tav tm="100000">
                                          <p:val>
                                            <p:strVal val="#ppt_h"/>
                                          </p:val>
                                        </p:tav>
                                      </p:tavLst>
                                    </p:anim>
                                    <p:animEffect transition="in" filter="fade">
                                      <p:cBhvr>
                                        <p:cTn id="45" dur="250"/>
                                        <p:tgtEl>
                                          <p:spTgt spid="17"/>
                                        </p:tgtEl>
                                      </p:cBhvr>
                                    </p:animEffect>
                                  </p:childTnLst>
                                </p:cTn>
                              </p:par>
                            </p:childTnLst>
                          </p:cTn>
                        </p:par>
                        <p:par>
                          <p:cTn id="46" fill="hold">
                            <p:stCondLst>
                              <p:cond delay="3246"/>
                            </p:stCondLst>
                            <p:childTnLst>
                              <p:par>
                                <p:cTn id="47" presetID="53" presetClass="entr" presetSubtype="16" fill="hold" grpId="0" nodeType="afterEffect">
                                  <p:stCondLst>
                                    <p:cond delay="0"/>
                                  </p:stCondLst>
                                  <p:iterate type="lt">
                                    <p:tmPct val="4054"/>
                                  </p:iterate>
                                  <p:childTnLst>
                                    <p:set>
                                      <p:cBhvr>
                                        <p:cTn id="48" dur="1" fill="hold">
                                          <p:stCondLst>
                                            <p:cond delay="0"/>
                                          </p:stCondLst>
                                        </p:cTn>
                                        <p:tgtEl>
                                          <p:spTgt spid="16"/>
                                        </p:tgtEl>
                                        <p:attrNameLst>
                                          <p:attrName>style.visibility</p:attrName>
                                        </p:attrNameLst>
                                      </p:cBhvr>
                                      <p:to>
                                        <p:strVal val="visible"/>
                                      </p:to>
                                    </p:set>
                                    <p:anim calcmode="lin" valueType="num">
                                      <p:cBhvr>
                                        <p:cTn id="49" dur="250" fill="hold"/>
                                        <p:tgtEl>
                                          <p:spTgt spid="16"/>
                                        </p:tgtEl>
                                        <p:attrNameLst>
                                          <p:attrName>ppt_w</p:attrName>
                                        </p:attrNameLst>
                                      </p:cBhvr>
                                      <p:tavLst>
                                        <p:tav tm="0">
                                          <p:val>
                                            <p:fltVal val="0"/>
                                          </p:val>
                                        </p:tav>
                                        <p:tav tm="100000">
                                          <p:val>
                                            <p:strVal val="#ppt_w"/>
                                          </p:val>
                                        </p:tav>
                                      </p:tavLst>
                                    </p:anim>
                                    <p:anim calcmode="lin" valueType="num">
                                      <p:cBhvr>
                                        <p:cTn id="50" dur="250" fill="hold"/>
                                        <p:tgtEl>
                                          <p:spTgt spid="16"/>
                                        </p:tgtEl>
                                        <p:attrNameLst>
                                          <p:attrName>ppt_h</p:attrName>
                                        </p:attrNameLst>
                                      </p:cBhvr>
                                      <p:tavLst>
                                        <p:tav tm="0">
                                          <p:val>
                                            <p:fltVal val="0"/>
                                          </p:val>
                                        </p:tav>
                                        <p:tav tm="100000">
                                          <p:val>
                                            <p:strVal val="#ppt_h"/>
                                          </p:val>
                                        </p:tav>
                                      </p:tavLst>
                                    </p:anim>
                                    <p:animEffect transition="in" filter="fade">
                                      <p:cBhvr>
                                        <p:cTn id="51"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FDA1F92B-5837-B44B-9D3D-C553B5E8E1EC}"/>
              </a:ext>
            </a:extLst>
          </p:cNvPr>
          <p:cNvSpPr/>
          <p:nvPr/>
        </p:nvSpPr>
        <p:spPr>
          <a:xfrm rot="20722132">
            <a:off x="2908155" y="6082291"/>
            <a:ext cx="698784" cy="6987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3" name="矩形 12">
            <a:extLst>
              <a:ext uri="{FF2B5EF4-FFF2-40B4-BE49-F238E27FC236}">
                <a16:creationId xmlns:a16="http://schemas.microsoft.com/office/drawing/2014/main" id="{F915E993-E1ED-0B46-A0FF-9D55217B4D02}"/>
              </a:ext>
            </a:extLst>
          </p:cNvPr>
          <p:cNvSpPr/>
          <p:nvPr/>
        </p:nvSpPr>
        <p:spPr>
          <a:xfrm>
            <a:off x="813913" y="3593766"/>
            <a:ext cx="2711562" cy="885973"/>
          </a:xfrm>
          <a:prstGeom prst="rect">
            <a:avLst/>
          </a:prstGeom>
          <a:solidFill>
            <a:srgbClr val="005984"/>
          </a:solidFill>
          <a:ln>
            <a:solidFill>
              <a:srgbClr val="005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a:extLst>
              <a:ext uri="{FF2B5EF4-FFF2-40B4-BE49-F238E27FC236}">
                <a16:creationId xmlns:a16="http://schemas.microsoft.com/office/drawing/2014/main" id="{A85736FD-0BCF-DD4D-8FFD-A9BC4DC94142}"/>
              </a:ext>
            </a:extLst>
          </p:cNvPr>
          <p:cNvSpPr/>
          <p:nvPr/>
        </p:nvSpPr>
        <p:spPr>
          <a:xfrm>
            <a:off x="695282" y="2406214"/>
            <a:ext cx="4812875" cy="1089529"/>
          </a:xfrm>
          <a:prstGeom prst="rect">
            <a:avLst/>
          </a:prstGeom>
        </p:spPr>
        <p:txBody>
          <a:bodyPr wrap="square">
            <a:spAutoFit/>
          </a:bodyPr>
          <a:lstStyle/>
          <a:p>
            <a:pPr algn="dist" defTabSz="914400">
              <a:lnSpc>
                <a:spcPct val="90000"/>
              </a:lnSpc>
              <a:spcBef>
                <a:spcPct val="0"/>
              </a:spcBef>
            </a:pPr>
            <a:r>
              <a:rPr lang="en-US" altLang="zh-CN" sz="7200" dirty="0">
                <a:solidFill>
                  <a:srgbClr val="005984"/>
                </a:solidFill>
                <a:cs typeface="+mn-ea"/>
                <a:sym typeface="+mn-lt"/>
              </a:rPr>
              <a:t>CONTENT</a:t>
            </a:r>
            <a:endParaRPr lang="zh-CN" altLang="en-US" sz="7200" dirty="0">
              <a:solidFill>
                <a:srgbClr val="005984"/>
              </a:solidFill>
              <a:cs typeface="+mn-ea"/>
              <a:sym typeface="+mn-lt"/>
            </a:endParaRPr>
          </a:p>
        </p:txBody>
      </p:sp>
      <p:sp>
        <p:nvSpPr>
          <p:cNvPr id="15" name="TextBox 891">
            <a:extLst>
              <a:ext uri="{FF2B5EF4-FFF2-40B4-BE49-F238E27FC236}">
                <a16:creationId xmlns:a16="http://schemas.microsoft.com/office/drawing/2014/main" id="{98D05063-D321-0D42-976E-59F8E562BF06}"/>
              </a:ext>
            </a:extLst>
          </p:cNvPr>
          <p:cNvSpPr txBox="1"/>
          <p:nvPr/>
        </p:nvSpPr>
        <p:spPr>
          <a:xfrm>
            <a:off x="1116043" y="3632230"/>
            <a:ext cx="2060884" cy="830997"/>
          </a:xfrm>
          <a:prstGeom prst="rect">
            <a:avLst/>
          </a:prstGeom>
          <a:noFill/>
        </p:spPr>
        <p:txBody>
          <a:bodyPr wrap="square" rtlCol="0">
            <a:spAutoFit/>
          </a:bodyPr>
          <a:lstStyle/>
          <a:p>
            <a:pPr algn="dist"/>
            <a:r>
              <a:rPr lang="zh-CN" altLang="en-US" sz="4800" dirty="0">
                <a:solidFill>
                  <a:schemeClr val="bg1"/>
                </a:solidFill>
                <a:cs typeface="+mn-ea"/>
                <a:sym typeface="+mn-lt"/>
              </a:rPr>
              <a:t>目录</a:t>
            </a:r>
            <a:endParaRPr lang="zh-CN" altLang="en-US" sz="4800" dirty="0">
              <a:solidFill>
                <a:schemeClr val="tx1">
                  <a:lumMod val="65000"/>
                  <a:lumOff val="35000"/>
                </a:schemeClr>
              </a:solidFill>
              <a:cs typeface="+mn-ea"/>
              <a:sym typeface="+mn-lt"/>
            </a:endParaRPr>
          </a:p>
        </p:txBody>
      </p:sp>
      <p:sp>
        <p:nvSpPr>
          <p:cNvPr id="16" name="矩形 15">
            <a:extLst>
              <a:ext uri="{FF2B5EF4-FFF2-40B4-BE49-F238E27FC236}">
                <a16:creationId xmlns:a16="http://schemas.microsoft.com/office/drawing/2014/main" id="{24FD4CDB-C3E7-474C-83B9-B9C2D480236E}"/>
              </a:ext>
            </a:extLst>
          </p:cNvPr>
          <p:cNvSpPr/>
          <p:nvPr/>
        </p:nvSpPr>
        <p:spPr>
          <a:xfrm>
            <a:off x="5979469" y="1656700"/>
            <a:ext cx="533400" cy="533400"/>
          </a:xfrm>
          <a:prstGeom prst="rect">
            <a:avLst/>
          </a:prstGeom>
          <a:solidFill>
            <a:srgbClr val="005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01</a:t>
            </a:r>
            <a:endParaRPr lang="zh-CN" altLang="en-US" dirty="0">
              <a:cs typeface="+mn-ea"/>
              <a:sym typeface="+mn-lt"/>
            </a:endParaRPr>
          </a:p>
        </p:txBody>
      </p:sp>
      <p:sp>
        <p:nvSpPr>
          <p:cNvPr id="17" name="文本框 16">
            <a:extLst>
              <a:ext uri="{FF2B5EF4-FFF2-40B4-BE49-F238E27FC236}">
                <a16:creationId xmlns:a16="http://schemas.microsoft.com/office/drawing/2014/main" id="{EA45847F-6E35-7E4D-8683-FA0A2911E3DA}"/>
              </a:ext>
            </a:extLst>
          </p:cNvPr>
          <p:cNvSpPr txBox="1"/>
          <p:nvPr/>
        </p:nvSpPr>
        <p:spPr>
          <a:xfrm>
            <a:off x="6675020" y="1618600"/>
            <a:ext cx="2569368" cy="369332"/>
          </a:xfrm>
          <a:prstGeom prst="rect">
            <a:avLst/>
          </a:prstGeom>
          <a:noFill/>
        </p:spPr>
        <p:txBody>
          <a:bodyPr wrap="square" rtlCol="0">
            <a:spAutoFit/>
          </a:bodyPr>
          <a:lstStyle/>
          <a:p>
            <a:r>
              <a:rPr lang="zh-CN" altLang="en-US" b="1" dirty="0">
                <a:cs typeface="+mn-ea"/>
                <a:sym typeface="+mn-lt"/>
              </a:rPr>
              <a:t>完成工作</a:t>
            </a:r>
          </a:p>
        </p:txBody>
      </p:sp>
      <p:sp>
        <p:nvSpPr>
          <p:cNvPr id="18" name="文本框 17">
            <a:extLst>
              <a:ext uri="{FF2B5EF4-FFF2-40B4-BE49-F238E27FC236}">
                <a16:creationId xmlns:a16="http://schemas.microsoft.com/office/drawing/2014/main" id="{0D15A32B-C066-B748-A16B-24A09C43D030}"/>
              </a:ext>
            </a:extLst>
          </p:cNvPr>
          <p:cNvSpPr txBox="1"/>
          <p:nvPr/>
        </p:nvSpPr>
        <p:spPr>
          <a:xfrm>
            <a:off x="6685734" y="2005817"/>
            <a:ext cx="3569727" cy="60529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cs typeface="+mn-ea"/>
                <a:sym typeface="+mn-lt"/>
              </a:rPr>
              <a:t>The user can demonstrate on a projector or computer, or presentation and make it film to be used in a wider field</a:t>
            </a:r>
          </a:p>
        </p:txBody>
      </p:sp>
      <p:sp>
        <p:nvSpPr>
          <p:cNvPr id="19" name="矩形 18">
            <a:extLst>
              <a:ext uri="{FF2B5EF4-FFF2-40B4-BE49-F238E27FC236}">
                <a16:creationId xmlns:a16="http://schemas.microsoft.com/office/drawing/2014/main" id="{4243F668-BC4D-0446-8BCA-8FA25F92CC42}"/>
              </a:ext>
            </a:extLst>
          </p:cNvPr>
          <p:cNvSpPr/>
          <p:nvPr/>
        </p:nvSpPr>
        <p:spPr>
          <a:xfrm>
            <a:off x="5993154" y="3687636"/>
            <a:ext cx="533400" cy="533400"/>
          </a:xfrm>
          <a:prstGeom prst="rect">
            <a:avLst/>
          </a:prstGeom>
          <a:solidFill>
            <a:srgbClr val="005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03</a:t>
            </a:r>
            <a:endParaRPr lang="zh-CN" altLang="en-US" dirty="0">
              <a:cs typeface="+mn-ea"/>
              <a:sym typeface="+mn-lt"/>
            </a:endParaRPr>
          </a:p>
        </p:txBody>
      </p:sp>
      <p:sp>
        <p:nvSpPr>
          <p:cNvPr id="20" name="文本框 19">
            <a:extLst>
              <a:ext uri="{FF2B5EF4-FFF2-40B4-BE49-F238E27FC236}">
                <a16:creationId xmlns:a16="http://schemas.microsoft.com/office/drawing/2014/main" id="{560D57F3-15B1-3442-8951-52C4FC6B9C14}"/>
              </a:ext>
            </a:extLst>
          </p:cNvPr>
          <p:cNvSpPr txBox="1"/>
          <p:nvPr/>
        </p:nvSpPr>
        <p:spPr>
          <a:xfrm>
            <a:off x="6688705" y="3649536"/>
            <a:ext cx="2569368" cy="369332"/>
          </a:xfrm>
          <a:prstGeom prst="rect">
            <a:avLst/>
          </a:prstGeom>
          <a:noFill/>
        </p:spPr>
        <p:txBody>
          <a:bodyPr wrap="square" rtlCol="0">
            <a:spAutoFit/>
          </a:bodyPr>
          <a:lstStyle/>
          <a:p>
            <a:r>
              <a:rPr lang="zh-CN" altLang="en-US" b="1" dirty="0">
                <a:cs typeface="+mn-ea"/>
                <a:sym typeface="+mn-lt"/>
              </a:rPr>
              <a:t>遇到困难</a:t>
            </a:r>
          </a:p>
        </p:txBody>
      </p:sp>
      <p:sp>
        <p:nvSpPr>
          <p:cNvPr id="21" name="文本框 20">
            <a:extLst>
              <a:ext uri="{FF2B5EF4-FFF2-40B4-BE49-F238E27FC236}">
                <a16:creationId xmlns:a16="http://schemas.microsoft.com/office/drawing/2014/main" id="{ABA2B5DF-A4A2-9F4D-A824-ADF148CD8EC6}"/>
              </a:ext>
            </a:extLst>
          </p:cNvPr>
          <p:cNvSpPr txBox="1"/>
          <p:nvPr/>
        </p:nvSpPr>
        <p:spPr>
          <a:xfrm>
            <a:off x="6699419" y="4036753"/>
            <a:ext cx="3569727" cy="618631"/>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cs typeface="+mn-ea"/>
                <a:sym typeface="+mn-lt"/>
              </a:rPr>
              <a:t>The user can demonstrate on a projector or computer, or presentation and make it film to be used in a wider field</a:t>
            </a:r>
          </a:p>
        </p:txBody>
      </p:sp>
      <p:sp>
        <p:nvSpPr>
          <p:cNvPr id="22" name="矩形 21">
            <a:extLst>
              <a:ext uri="{FF2B5EF4-FFF2-40B4-BE49-F238E27FC236}">
                <a16:creationId xmlns:a16="http://schemas.microsoft.com/office/drawing/2014/main" id="{F7B55B6C-8B03-C642-8ECA-1205AB8FFDBB}"/>
              </a:ext>
            </a:extLst>
          </p:cNvPr>
          <p:cNvSpPr/>
          <p:nvPr/>
        </p:nvSpPr>
        <p:spPr>
          <a:xfrm>
            <a:off x="5979469" y="2669154"/>
            <a:ext cx="533400" cy="533400"/>
          </a:xfrm>
          <a:prstGeom prst="rect">
            <a:avLst/>
          </a:prstGeom>
          <a:solidFill>
            <a:srgbClr val="005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02</a:t>
            </a:r>
            <a:endParaRPr lang="zh-CN" altLang="en-US" dirty="0">
              <a:cs typeface="+mn-ea"/>
              <a:sym typeface="+mn-lt"/>
            </a:endParaRPr>
          </a:p>
        </p:txBody>
      </p:sp>
      <p:sp>
        <p:nvSpPr>
          <p:cNvPr id="23" name="文本框 22">
            <a:extLst>
              <a:ext uri="{FF2B5EF4-FFF2-40B4-BE49-F238E27FC236}">
                <a16:creationId xmlns:a16="http://schemas.microsoft.com/office/drawing/2014/main" id="{808FB6D9-7E84-8946-8671-BA9A9FEB7356}"/>
              </a:ext>
            </a:extLst>
          </p:cNvPr>
          <p:cNvSpPr txBox="1"/>
          <p:nvPr/>
        </p:nvSpPr>
        <p:spPr>
          <a:xfrm>
            <a:off x="6675020" y="2631054"/>
            <a:ext cx="2569368" cy="369332"/>
          </a:xfrm>
          <a:prstGeom prst="rect">
            <a:avLst/>
          </a:prstGeom>
          <a:noFill/>
        </p:spPr>
        <p:txBody>
          <a:bodyPr wrap="square" rtlCol="0">
            <a:spAutoFit/>
          </a:bodyPr>
          <a:lstStyle/>
          <a:p>
            <a:r>
              <a:rPr lang="zh-CN" altLang="en-US" b="1" dirty="0">
                <a:cs typeface="+mn-ea"/>
                <a:sym typeface="+mn-lt"/>
              </a:rPr>
              <a:t>会议论文</a:t>
            </a:r>
          </a:p>
        </p:txBody>
      </p:sp>
      <p:sp>
        <p:nvSpPr>
          <p:cNvPr id="24" name="文本框 23">
            <a:extLst>
              <a:ext uri="{FF2B5EF4-FFF2-40B4-BE49-F238E27FC236}">
                <a16:creationId xmlns:a16="http://schemas.microsoft.com/office/drawing/2014/main" id="{41085296-AEB1-8F41-9D09-7DFF24E2EABB}"/>
              </a:ext>
            </a:extLst>
          </p:cNvPr>
          <p:cNvSpPr txBox="1"/>
          <p:nvPr/>
        </p:nvSpPr>
        <p:spPr>
          <a:xfrm>
            <a:off x="6685734" y="3018271"/>
            <a:ext cx="3569727" cy="60529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cs typeface="+mn-ea"/>
                <a:sym typeface="+mn-lt"/>
              </a:rPr>
              <a:t>The user can demonstrate on a projector or computer, or presentation and make it film to be used in a wider field</a:t>
            </a:r>
          </a:p>
        </p:txBody>
      </p:sp>
      <p:sp>
        <p:nvSpPr>
          <p:cNvPr id="25" name="矩形 24">
            <a:extLst>
              <a:ext uri="{FF2B5EF4-FFF2-40B4-BE49-F238E27FC236}">
                <a16:creationId xmlns:a16="http://schemas.microsoft.com/office/drawing/2014/main" id="{40FDEB0C-168C-E04F-BE1C-DF24C10A9CCD}"/>
              </a:ext>
            </a:extLst>
          </p:cNvPr>
          <p:cNvSpPr/>
          <p:nvPr/>
        </p:nvSpPr>
        <p:spPr>
          <a:xfrm>
            <a:off x="5993154" y="4700090"/>
            <a:ext cx="533400" cy="533400"/>
          </a:xfrm>
          <a:prstGeom prst="rect">
            <a:avLst/>
          </a:prstGeom>
          <a:solidFill>
            <a:srgbClr val="005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04</a:t>
            </a:r>
            <a:endParaRPr lang="zh-CN" altLang="en-US" dirty="0">
              <a:cs typeface="+mn-ea"/>
              <a:sym typeface="+mn-lt"/>
            </a:endParaRPr>
          </a:p>
        </p:txBody>
      </p:sp>
      <p:sp>
        <p:nvSpPr>
          <p:cNvPr id="26" name="文本框 25">
            <a:extLst>
              <a:ext uri="{FF2B5EF4-FFF2-40B4-BE49-F238E27FC236}">
                <a16:creationId xmlns:a16="http://schemas.microsoft.com/office/drawing/2014/main" id="{0C5C837A-E2EE-4345-BC71-759E58CE4A7A}"/>
              </a:ext>
            </a:extLst>
          </p:cNvPr>
          <p:cNvSpPr txBox="1"/>
          <p:nvPr/>
        </p:nvSpPr>
        <p:spPr>
          <a:xfrm>
            <a:off x="6688705" y="4661990"/>
            <a:ext cx="2569368" cy="369332"/>
          </a:xfrm>
          <a:prstGeom prst="rect">
            <a:avLst/>
          </a:prstGeom>
          <a:noFill/>
        </p:spPr>
        <p:txBody>
          <a:bodyPr wrap="square" rtlCol="0">
            <a:spAutoFit/>
          </a:bodyPr>
          <a:lstStyle/>
          <a:p>
            <a:r>
              <a:rPr lang="zh-CN" altLang="en-US" b="1" dirty="0">
                <a:cs typeface="+mn-ea"/>
                <a:sym typeface="+mn-lt"/>
              </a:rPr>
              <a:t>下周计划</a:t>
            </a:r>
          </a:p>
        </p:txBody>
      </p:sp>
      <p:sp>
        <p:nvSpPr>
          <p:cNvPr id="27" name="文本框 26">
            <a:extLst>
              <a:ext uri="{FF2B5EF4-FFF2-40B4-BE49-F238E27FC236}">
                <a16:creationId xmlns:a16="http://schemas.microsoft.com/office/drawing/2014/main" id="{80E005EE-B1CC-6040-A1CC-B04E0D15D91D}"/>
              </a:ext>
            </a:extLst>
          </p:cNvPr>
          <p:cNvSpPr txBox="1"/>
          <p:nvPr/>
        </p:nvSpPr>
        <p:spPr>
          <a:xfrm>
            <a:off x="6699419" y="5049207"/>
            <a:ext cx="3569727" cy="60529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tx1">
                    <a:lumMod val="65000"/>
                    <a:lumOff val="35000"/>
                  </a:schemeClr>
                </a:solidFill>
                <a:cs typeface="+mn-ea"/>
                <a:sym typeface="+mn-lt"/>
              </a:rPr>
              <a:t>The user can demonstrate on a projector or computer, or presentation and make it film to be used in a wider field</a:t>
            </a:r>
          </a:p>
        </p:txBody>
      </p:sp>
      <p:pic>
        <p:nvPicPr>
          <p:cNvPr id="35" name="图形 34">
            <a:extLst>
              <a:ext uri="{FF2B5EF4-FFF2-40B4-BE49-F238E27FC236}">
                <a16:creationId xmlns:a16="http://schemas.microsoft.com/office/drawing/2014/main" id="{B91257A0-D534-4ABC-BA6E-82F12B6308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8182" y="-639489"/>
            <a:ext cx="2105025" cy="1876425"/>
          </a:xfrm>
          <a:prstGeom prst="rect">
            <a:avLst/>
          </a:prstGeom>
        </p:spPr>
      </p:pic>
      <p:pic>
        <p:nvPicPr>
          <p:cNvPr id="38" name="图形 37">
            <a:extLst>
              <a:ext uri="{FF2B5EF4-FFF2-40B4-BE49-F238E27FC236}">
                <a16:creationId xmlns:a16="http://schemas.microsoft.com/office/drawing/2014/main" id="{01FAA7EE-120C-4217-8751-E89F8C6475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88416" y="5855757"/>
            <a:ext cx="1228725" cy="1095375"/>
          </a:xfrm>
          <a:prstGeom prst="rect">
            <a:avLst/>
          </a:prstGeom>
        </p:spPr>
      </p:pic>
    </p:spTree>
    <p:extLst>
      <p:ext uri="{BB962C8B-B14F-4D97-AF65-F5344CB8AC3E}">
        <p14:creationId xmlns:p14="http://schemas.microsoft.com/office/powerpoint/2010/main" val="33350017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down)">
                                      <p:cBhvr>
                                        <p:cTn id="14" dur="500"/>
                                        <p:tgtEl>
                                          <p:spTgt spid="16"/>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500"/>
                                        <p:tgtEl>
                                          <p:spTgt spid="2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down)">
                                      <p:cBhvr>
                                        <p:cTn id="38" dur="500"/>
                                        <p:tgtEl>
                                          <p:spTgt spid="25"/>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down)">
                                      <p:cBhvr>
                                        <p:cTn id="4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P spid="17" grpId="0"/>
      <p:bldP spid="19" grpId="0" animBg="1"/>
      <p:bldP spid="20" grpId="0"/>
      <p:bldP spid="22" grpId="0" animBg="1"/>
      <p:bldP spid="23" grpId="0"/>
      <p:bldP spid="25" grpId="0" animBg="1"/>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7E70249-8E5C-0247-A218-9F037A545D9D}"/>
              </a:ext>
            </a:extLst>
          </p:cNvPr>
          <p:cNvGrpSpPr/>
          <p:nvPr/>
        </p:nvGrpSpPr>
        <p:grpSpPr>
          <a:xfrm rot="15433288">
            <a:off x="6801911" y="2070117"/>
            <a:ext cx="2611131" cy="2717764"/>
            <a:chOff x="4297364" y="903288"/>
            <a:chExt cx="2946834" cy="3067178"/>
          </a:xfrm>
          <a:solidFill>
            <a:srgbClr val="005984">
              <a:alpha val="13000"/>
            </a:srgbClr>
          </a:solidFill>
        </p:grpSpPr>
        <p:sp>
          <p:nvSpPr>
            <p:cNvPr id="3" name="Freeform 5">
              <a:extLst>
                <a:ext uri="{FF2B5EF4-FFF2-40B4-BE49-F238E27FC236}">
                  <a16:creationId xmlns:a16="http://schemas.microsoft.com/office/drawing/2014/main" id="{ED71DDAF-BC9E-FA46-B618-4A0F73F46CC8}"/>
                </a:ext>
              </a:extLst>
            </p:cNvPr>
            <p:cNvSpPr>
              <a:spLocks/>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 name="Freeform 7">
              <a:extLst>
                <a:ext uri="{FF2B5EF4-FFF2-40B4-BE49-F238E27FC236}">
                  <a16:creationId xmlns:a16="http://schemas.microsoft.com/office/drawing/2014/main" id="{067E55A3-2356-4247-ABBE-770435DF5A42}"/>
                </a:ext>
              </a:extLst>
            </p:cNvPr>
            <p:cNvSpPr>
              <a:spLocks/>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5" name="Freeform 9">
              <a:extLst>
                <a:ext uri="{FF2B5EF4-FFF2-40B4-BE49-F238E27FC236}">
                  <a16:creationId xmlns:a16="http://schemas.microsoft.com/office/drawing/2014/main" id="{D09191B1-C47E-6945-BB5B-C529B876916D}"/>
                </a:ext>
              </a:extLst>
            </p:cNvPr>
            <p:cNvSpPr>
              <a:spLocks/>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6" name="Freeform 10">
              <a:extLst>
                <a:ext uri="{FF2B5EF4-FFF2-40B4-BE49-F238E27FC236}">
                  <a16:creationId xmlns:a16="http://schemas.microsoft.com/office/drawing/2014/main" id="{7341F5D0-31A9-284B-8819-5E292132F33A}"/>
                </a:ext>
              </a:extLst>
            </p:cNvPr>
            <p:cNvSpPr>
              <a:spLocks/>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11">
              <a:extLst>
                <a:ext uri="{FF2B5EF4-FFF2-40B4-BE49-F238E27FC236}">
                  <a16:creationId xmlns:a16="http://schemas.microsoft.com/office/drawing/2014/main" id="{0589DD6A-F401-0C47-803B-07B198452388}"/>
                </a:ext>
              </a:extLst>
            </p:cNvPr>
            <p:cNvSpPr>
              <a:spLocks/>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5" name="任意多边形: 形状 26">
            <a:extLst>
              <a:ext uri="{FF2B5EF4-FFF2-40B4-BE49-F238E27FC236}">
                <a16:creationId xmlns:a16="http://schemas.microsoft.com/office/drawing/2014/main" id="{3548F1FC-F264-AB4F-BB3E-B84DD396D6A2}"/>
              </a:ext>
            </a:extLst>
          </p:cNvPr>
          <p:cNvSpPr>
            <a:spLocks noChangeAspect="1"/>
          </p:cNvSpPr>
          <p:nvPr/>
        </p:nvSpPr>
        <p:spPr>
          <a:xfrm rot="12104625">
            <a:off x="-822837" y="-1740227"/>
            <a:ext cx="2772000" cy="2772000"/>
          </a:xfrm>
          <a:prstGeom prst="rect">
            <a:avLst/>
          </a:prstGeom>
          <a:solidFill>
            <a:srgbClr val="005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1" name="椭圆 20">
            <a:extLst>
              <a:ext uri="{FF2B5EF4-FFF2-40B4-BE49-F238E27FC236}">
                <a16:creationId xmlns:a16="http://schemas.microsoft.com/office/drawing/2014/main" id="{BBDBE81F-6C2F-9049-9628-0B4DE8200DC9}"/>
              </a:ext>
            </a:extLst>
          </p:cNvPr>
          <p:cNvSpPr/>
          <p:nvPr/>
        </p:nvSpPr>
        <p:spPr>
          <a:xfrm rot="20722132">
            <a:off x="504305" y="5571497"/>
            <a:ext cx="824923" cy="824923"/>
          </a:xfrm>
          <a:prstGeom prst="ellipse">
            <a:avLst/>
          </a:prstGeom>
          <a:solidFill>
            <a:srgbClr val="0059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2" name="椭圆 21">
            <a:extLst>
              <a:ext uri="{FF2B5EF4-FFF2-40B4-BE49-F238E27FC236}">
                <a16:creationId xmlns:a16="http://schemas.microsoft.com/office/drawing/2014/main" id="{217FAEB3-B9E9-1B43-A53C-437294619D6D}"/>
              </a:ext>
            </a:extLst>
          </p:cNvPr>
          <p:cNvSpPr/>
          <p:nvPr/>
        </p:nvSpPr>
        <p:spPr>
          <a:xfrm rot="20722132">
            <a:off x="1044208" y="6021229"/>
            <a:ext cx="338559" cy="338559"/>
          </a:xfrm>
          <a:prstGeom prst="ellipse">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文本框 22">
            <a:extLst>
              <a:ext uri="{FF2B5EF4-FFF2-40B4-BE49-F238E27FC236}">
                <a16:creationId xmlns:a16="http://schemas.microsoft.com/office/drawing/2014/main" id="{11295CFA-DBDD-9949-A2B6-01F50274D318}"/>
              </a:ext>
            </a:extLst>
          </p:cNvPr>
          <p:cNvSpPr txBox="1"/>
          <p:nvPr/>
        </p:nvSpPr>
        <p:spPr>
          <a:xfrm>
            <a:off x="7448663" y="2513546"/>
            <a:ext cx="1704313" cy="156966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005984"/>
                </a:solidFill>
                <a:effectLst/>
                <a:uLnTx/>
                <a:uFillTx/>
                <a:cs typeface="+mn-ea"/>
                <a:sym typeface="+mn-lt"/>
              </a:rPr>
              <a:t>04</a:t>
            </a:r>
            <a:endParaRPr kumimoji="0" lang="zh-CN" altLang="en-US" sz="9600" b="1" i="0" u="none" strike="noStrike" kern="1200" cap="none" spc="0" normalizeH="0" baseline="0" noProof="0" dirty="0">
              <a:ln>
                <a:noFill/>
              </a:ln>
              <a:solidFill>
                <a:srgbClr val="005984"/>
              </a:solidFill>
              <a:effectLst/>
              <a:uLnTx/>
              <a:uFillTx/>
              <a:cs typeface="+mn-ea"/>
              <a:sym typeface="+mn-lt"/>
            </a:endParaRPr>
          </a:p>
        </p:txBody>
      </p:sp>
      <p:sp>
        <p:nvSpPr>
          <p:cNvPr id="24" name="矩形 8">
            <a:extLst>
              <a:ext uri="{FF2B5EF4-FFF2-40B4-BE49-F238E27FC236}">
                <a16:creationId xmlns:a16="http://schemas.microsoft.com/office/drawing/2014/main" id="{E0B71D8D-5C7E-094C-9CF6-571A1A9457A0}"/>
              </a:ext>
            </a:extLst>
          </p:cNvPr>
          <p:cNvSpPr/>
          <p:nvPr/>
        </p:nvSpPr>
        <p:spPr>
          <a:xfrm>
            <a:off x="1649075" y="2516417"/>
            <a:ext cx="3619866" cy="584775"/>
          </a:xfrm>
          <a:prstGeom prst="rect">
            <a:avLst/>
          </a:prstGeom>
        </p:spPr>
        <p:txBody>
          <a:bodyPr wrap="square">
            <a:spAutoFit/>
          </a:bodyPr>
          <a:lstStyle/>
          <a:p>
            <a:pPr algn="dist"/>
            <a:r>
              <a:rPr lang="zh-CN" altLang="en-US" sz="3200" b="1" spc="600" dirty="0">
                <a:solidFill>
                  <a:schemeClr val="tx1">
                    <a:lumMod val="65000"/>
                    <a:lumOff val="35000"/>
                  </a:schemeClr>
                </a:solidFill>
                <a:cs typeface="+mn-ea"/>
                <a:sym typeface="+mn-lt"/>
              </a:rPr>
              <a:t>下周计划</a:t>
            </a:r>
            <a:endParaRPr kumimoji="1" lang="zh-CN" altLang="en-US" sz="3200" b="1" spc="600" dirty="0">
              <a:solidFill>
                <a:schemeClr val="tx1">
                  <a:lumMod val="65000"/>
                  <a:lumOff val="35000"/>
                </a:schemeClr>
              </a:solidFill>
              <a:cs typeface="+mn-ea"/>
              <a:sym typeface="+mn-lt"/>
            </a:endParaRPr>
          </a:p>
        </p:txBody>
      </p:sp>
      <p:sp>
        <p:nvSpPr>
          <p:cNvPr id="25" name="文本框 24">
            <a:extLst>
              <a:ext uri="{FF2B5EF4-FFF2-40B4-BE49-F238E27FC236}">
                <a16:creationId xmlns:a16="http://schemas.microsoft.com/office/drawing/2014/main" id="{864AAFC8-C7FC-4547-B752-59057EB16B2F}"/>
              </a:ext>
            </a:extLst>
          </p:cNvPr>
          <p:cNvSpPr txBox="1"/>
          <p:nvPr/>
        </p:nvSpPr>
        <p:spPr>
          <a:xfrm>
            <a:off x="1649075" y="3093040"/>
            <a:ext cx="4394215" cy="338554"/>
          </a:xfrm>
          <a:prstGeom prst="rect">
            <a:avLst/>
          </a:prstGeom>
          <a:noFill/>
        </p:spPr>
        <p:txBody>
          <a:bodyPr wrap="square" rtlCol="0">
            <a:spAutoFit/>
          </a:bodyPr>
          <a:lstStyle/>
          <a:p>
            <a:r>
              <a:rPr lang="en-US" altLang="zh-CN" sz="1600" dirty="0">
                <a:solidFill>
                  <a:schemeClr val="bg1">
                    <a:lumMod val="85000"/>
                  </a:schemeClr>
                </a:solidFill>
                <a:cs typeface="+mn-ea"/>
                <a:sym typeface="+mn-lt"/>
              </a:rPr>
              <a:t>PLEASE ADD YOUR TITTLE HERE</a:t>
            </a:r>
            <a:endParaRPr lang="zh-CN" altLang="en-US" sz="1600" dirty="0">
              <a:solidFill>
                <a:schemeClr val="bg1">
                  <a:lumMod val="85000"/>
                </a:schemeClr>
              </a:solidFill>
              <a:cs typeface="+mn-ea"/>
              <a:sym typeface="+mn-lt"/>
            </a:endParaRPr>
          </a:p>
        </p:txBody>
      </p:sp>
      <p:sp>
        <p:nvSpPr>
          <p:cNvPr id="26" name="TextBox 24">
            <a:extLst>
              <a:ext uri="{FF2B5EF4-FFF2-40B4-BE49-F238E27FC236}">
                <a16:creationId xmlns:a16="http://schemas.microsoft.com/office/drawing/2014/main" id="{9C4BC2BB-E639-114A-8583-B593D13C0058}"/>
              </a:ext>
            </a:extLst>
          </p:cNvPr>
          <p:cNvSpPr txBox="1"/>
          <p:nvPr/>
        </p:nvSpPr>
        <p:spPr>
          <a:xfrm>
            <a:off x="1649075" y="3532866"/>
            <a:ext cx="3962401" cy="1200312"/>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ct val="150000"/>
              </a:lnSpc>
              <a:spcBef>
                <a:spcPts val="0"/>
              </a:spcBef>
              <a:spcAft>
                <a:spcPts val="0"/>
              </a:spcAft>
              <a:buClrTx/>
              <a:buSzTx/>
              <a:buFontTx/>
              <a:buNone/>
              <a:tabLst/>
              <a:defRPr/>
            </a:pPr>
            <a:r>
              <a:rPr lang="zh-CN" altLang="en-US" sz="1200" dirty="0">
                <a:solidFill>
                  <a:schemeClr val="bg1">
                    <a:lumMod val="50000"/>
                  </a:schemeClr>
                </a:solidFill>
                <a:cs typeface="+mn-ea"/>
                <a:sym typeface="+mn-lt"/>
              </a:rPr>
              <a:t>请在此处添加具体内容，文字尽量言简意赅，简单说明即可，不必过于繁琐，注意板面美观度。请在此处添加具体内容，文字尽量言简意赅，简单说明即可，不必过于繁琐，注意板面美观度。</a:t>
            </a:r>
            <a:endParaRPr kumimoji="0" lang="zh-CN" altLang="en-US" sz="1200" b="0" i="0" u="none" strike="noStrike" kern="1200" cap="none" spc="0" normalizeH="0" baseline="0" noProof="0" dirty="0">
              <a:ln>
                <a:noFill/>
              </a:ln>
              <a:solidFill>
                <a:schemeClr val="bg1">
                  <a:lumMod val="50000"/>
                </a:schemeClr>
              </a:solidFill>
              <a:effectLst/>
              <a:uLnTx/>
              <a:uFillTx/>
              <a:cs typeface="+mn-ea"/>
              <a:sym typeface="+mn-lt"/>
            </a:endParaRPr>
          </a:p>
        </p:txBody>
      </p:sp>
      <p:pic>
        <p:nvPicPr>
          <p:cNvPr id="19" name="图形 18">
            <a:extLst>
              <a:ext uri="{FF2B5EF4-FFF2-40B4-BE49-F238E27FC236}">
                <a16:creationId xmlns:a16="http://schemas.microsoft.com/office/drawing/2014/main" id="{F501BC5E-5A3A-4B41-85C3-406B8CD7DA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98591" y="-545527"/>
            <a:ext cx="2652254" cy="2364226"/>
          </a:xfrm>
          <a:prstGeom prst="rect">
            <a:avLst/>
          </a:prstGeom>
        </p:spPr>
      </p:pic>
      <p:pic>
        <p:nvPicPr>
          <p:cNvPr id="20" name="图形 19">
            <a:extLst>
              <a:ext uri="{FF2B5EF4-FFF2-40B4-BE49-F238E27FC236}">
                <a16:creationId xmlns:a16="http://schemas.microsoft.com/office/drawing/2014/main" id="{0A9E2E52-DFEC-48FD-9864-1A07AB3ADD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88416" y="5855757"/>
            <a:ext cx="1228725" cy="1095375"/>
          </a:xfrm>
          <a:prstGeom prst="rect">
            <a:avLst/>
          </a:prstGeom>
        </p:spPr>
      </p:pic>
    </p:spTree>
    <p:extLst>
      <p:ext uri="{BB962C8B-B14F-4D97-AF65-F5344CB8AC3E}">
        <p14:creationId xmlns:p14="http://schemas.microsoft.com/office/powerpoint/2010/main" val="3486991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3000"/>
                            </p:stCondLst>
                            <p:childTnLst>
                              <p:par>
                                <p:cTn id="9" presetID="42"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anim calcmode="lin" valueType="num">
                                      <p:cBhvr>
                                        <p:cTn id="12" dur="500" fill="hold"/>
                                        <p:tgtEl>
                                          <p:spTgt spid="23"/>
                                        </p:tgtEl>
                                        <p:attrNameLst>
                                          <p:attrName>ppt_x</p:attrName>
                                        </p:attrNameLst>
                                      </p:cBhvr>
                                      <p:tavLst>
                                        <p:tav tm="0">
                                          <p:val>
                                            <p:strVal val="#ppt_x"/>
                                          </p:val>
                                        </p:tav>
                                        <p:tav tm="100000">
                                          <p:val>
                                            <p:strVal val="#ppt_x"/>
                                          </p:val>
                                        </p:tav>
                                      </p:tavLst>
                                    </p:anim>
                                    <p:anim calcmode="lin" valueType="num">
                                      <p:cBhvr>
                                        <p:cTn id="1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par>
                                <p:cTn id="21" presetID="22" presetClass="entr" presetSubtype="8"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8 Forma libre">
            <a:extLst>
              <a:ext uri="{FF2B5EF4-FFF2-40B4-BE49-F238E27FC236}">
                <a16:creationId xmlns:a16="http://schemas.microsoft.com/office/drawing/2014/main" id="{A23B0702-1D4E-4635-82FC-C6E4C05BB401}"/>
              </a:ext>
            </a:extLst>
          </p:cNvPr>
          <p:cNvSpPr/>
          <p:nvPr/>
        </p:nvSpPr>
        <p:spPr bwMode="auto">
          <a:xfrm>
            <a:off x="3368209" y="2912588"/>
            <a:ext cx="1793152" cy="180906"/>
          </a:xfrm>
          <a:custGeom>
            <a:avLst/>
            <a:gdLst>
              <a:gd name="connsiteX0" fmla="*/ 1135857 w 1135857"/>
              <a:gd name="connsiteY0" fmla="*/ 514350 h 514350"/>
              <a:gd name="connsiteX1" fmla="*/ 678657 w 1135857"/>
              <a:gd name="connsiteY1" fmla="*/ 2381 h 514350"/>
              <a:gd name="connsiteX2" fmla="*/ 0 w 1135857"/>
              <a:gd name="connsiteY2" fmla="*/ 2381 h 514350"/>
              <a:gd name="connsiteX3" fmla="*/ 0 w 1135857"/>
              <a:gd name="connsiteY3" fmla="*/ 0 h 514350"/>
              <a:gd name="connsiteX0" fmla="*/ 1212057 w 1212057"/>
              <a:gd name="connsiteY0" fmla="*/ 623888 h 623888"/>
              <a:gd name="connsiteX1" fmla="*/ 754857 w 1212057"/>
              <a:gd name="connsiteY1" fmla="*/ 111919 h 623888"/>
              <a:gd name="connsiteX2" fmla="*/ 76200 w 1212057"/>
              <a:gd name="connsiteY2" fmla="*/ 111919 h 623888"/>
              <a:gd name="connsiteX3" fmla="*/ 0 w 1212057"/>
              <a:gd name="connsiteY3" fmla="*/ 0 h 623888"/>
              <a:gd name="connsiteX0" fmla="*/ 1135857 w 1135857"/>
              <a:gd name="connsiteY0" fmla="*/ 511969 h 511969"/>
              <a:gd name="connsiteX1" fmla="*/ 678657 w 1135857"/>
              <a:gd name="connsiteY1" fmla="*/ 0 h 511969"/>
              <a:gd name="connsiteX2" fmla="*/ 0 w 1135857"/>
              <a:gd name="connsiteY2" fmla="*/ 0 h 511969"/>
              <a:gd name="connsiteX0" fmla="*/ 1135857 w 1135857"/>
              <a:gd name="connsiteY0" fmla="*/ 515488 h 515488"/>
              <a:gd name="connsiteX1" fmla="*/ 1071960 w 1135857"/>
              <a:gd name="connsiteY1" fmla="*/ 0 h 515488"/>
              <a:gd name="connsiteX2" fmla="*/ 0 w 1135857"/>
              <a:gd name="connsiteY2" fmla="*/ 3519 h 515488"/>
              <a:gd name="connsiteX0" fmla="*/ 516656 w 516656"/>
              <a:gd name="connsiteY0" fmla="*/ 515488 h 515488"/>
              <a:gd name="connsiteX1" fmla="*/ 452759 w 516656"/>
              <a:gd name="connsiteY1" fmla="*/ 0 h 515488"/>
              <a:gd name="connsiteX2" fmla="*/ 0 w 516656"/>
              <a:gd name="connsiteY2" fmla="*/ 320212 h 515488"/>
              <a:gd name="connsiteX0" fmla="*/ 465224 w 465224"/>
              <a:gd name="connsiteY0" fmla="*/ 515488 h 515488"/>
              <a:gd name="connsiteX1" fmla="*/ 401327 w 465224"/>
              <a:gd name="connsiteY1" fmla="*/ 0 h 515488"/>
              <a:gd name="connsiteX2" fmla="*/ 0 w 465224"/>
              <a:gd name="connsiteY2" fmla="*/ 28150 h 515488"/>
              <a:gd name="connsiteX0" fmla="*/ 502285 w 502285"/>
              <a:gd name="connsiteY0" fmla="*/ 515488 h 515488"/>
              <a:gd name="connsiteX1" fmla="*/ 438388 w 502285"/>
              <a:gd name="connsiteY1" fmla="*/ 0 h 515488"/>
              <a:gd name="connsiteX2" fmla="*/ 0 w 502285"/>
              <a:gd name="connsiteY2" fmla="*/ 439 h 515488"/>
              <a:gd name="connsiteX0" fmla="*/ 502285 w 502285"/>
              <a:gd name="connsiteY0" fmla="*/ 593342 h 593342"/>
              <a:gd name="connsiteX1" fmla="*/ 438766 w 502285"/>
              <a:gd name="connsiteY1" fmla="*/ 0 h 593342"/>
              <a:gd name="connsiteX2" fmla="*/ 0 w 502285"/>
              <a:gd name="connsiteY2" fmla="*/ 78293 h 593342"/>
              <a:gd name="connsiteX0" fmla="*/ 502285 w 502285"/>
              <a:gd name="connsiteY0" fmla="*/ 515488 h 515488"/>
              <a:gd name="connsiteX1" fmla="*/ 436119 w 502285"/>
              <a:gd name="connsiteY1" fmla="*/ 0 h 515488"/>
              <a:gd name="connsiteX2" fmla="*/ 0 w 502285"/>
              <a:gd name="connsiteY2" fmla="*/ 439 h 515488"/>
            </a:gdLst>
            <a:ahLst/>
            <a:cxnLst>
              <a:cxn ang="0">
                <a:pos x="connsiteX0" y="connsiteY0"/>
              </a:cxn>
              <a:cxn ang="0">
                <a:pos x="connsiteX1" y="connsiteY1"/>
              </a:cxn>
              <a:cxn ang="0">
                <a:pos x="connsiteX2" y="connsiteY2"/>
              </a:cxn>
            </a:cxnLst>
            <a:rect l="l" t="t" r="r" b="b"/>
            <a:pathLst>
              <a:path w="502285" h="515488">
                <a:moveTo>
                  <a:pt x="502285" y="515488"/>
                </a:moveTo>
                <a:lnTo>
                  <a:pt x="436119" y="0"/>
                </a:lnTo>
                <a:lnTo>
                  <a:pt x="0" y="439"/>
                </a:lnTo>
              </a:path>
            </a:pathLst>
          </a:custGeom>
          <a:noFill/>
          <a:ln w="12700" cap="rnd">
            <a:solidFill>
              <a:schemeClr val="bg1">
                <a:lumMod val="65000"/>
              </a:schemeClr>
            </a:solidFill>
            <a:bevel/>
            <a:headEnd w="med" len="sm"/>
            <a:tailEnd type="oval" w="med" len="med"/>
          </a:ln>
        </p:spPr>
        <p:txBody>
          <a:bodyPr lIns="120846" tIns="60423" rIns="120846" bIns="60423" rtlCol="0" anchor="ctr"/>
          <a:lstStyle/>
          <a:p>
            <a:pPr algn="ctr"/>
            <a:endParaRPr lang="es-SV" sz="900">
              <a:cs typeface="+mn-ea"/>
              <a:sym typeface="+mn-lt"/>
            </a:endParaRPr>
          </a:p>
        </p:txBody>
      </p:sp>
      <p:sp>
        <p:nvSpPr>
          <p:cNvPr id="65" name="8 Forma libre">
            <a:extLst>
              <a:ext uri="{FF2B5EF4-FFF2-40B4-BE49-F238E27FC236}">
                <a16:creationId xmlns:a16="http://schemas.microsoft.com/office/drawing/2014/main" id="{2F11C94A-418B-4218-B1EC-D5B503576384}"/>
              </a:ext>
            </a:extLst>
          </p:cNvPr>
          <p:cNvSpPr/>
          <p:nvPr/>
        </p:nvSpPr>
        <p:spPr bwMode="auto">
          <a:xfrm>
            <a:off x="3372479" y="4990014"/>
            <a:ext cx="1603526" cy="234238"/>
          </a:xfrm>
          <a:custGeom>
            <a:avLst/>
            <a:gdLst>
              <a:gd name="connsiteX0" fmla="*/ 1135857 w 1135857"/>
              <a:gd name="connsiteY0" fmla="*/ 514350 h 514350"/>
              <a:gd name="connsiteX1" fmla="*/ 678657 w 1135857"/>
              <a:gd name="connsiteY1" fmla="*/ 2381 h 514350"/>
              <a:gd name="connsiteX2" fmla="*/ 0 w 1135857"/>
              <a:gd name="connsiteY2" fmla="*/ 2381 h 514350"/>
              <a:gd name="connsiteX3" fmla="*/ 0 w 1135857"/>
              <a:gd name="connsiteY3" fmla="*/ 0 h 514350"/>
              <a:gd name="connsiteX0" fmla="*/ 1212057 w 1212057"/>
              <a:gd name="connsiteY0" fmla="*/ 623888 h 623888"/>
              <a:gd name="connsiteX1" fmla="*/ 754857 w 1212057"/>
              <a:gd name="connsiteY1" fmla="*/ 111919 h 623888"/>
              <a:gd name="connsiteX2" fmla="*/ 76200 w 1212057"/>
              <a:gd name="connsiteY2" fmla="*/ 111919 h 623888"/>
              <a:gd name="connsiteX3" fmla="*/ 0 w 1212057"/>
              <a:gd name="connsiteY3" fmla="*/ 0 h 623888"/>
              <a:gd name="connsiteX0" fmla="*/ 1135857 w 1135857"/>
              <a:gd name="connsiteY0" fmla="*/ 511969 h 511969"/>
              <a:gd name="connsiteX1" fmla="*/ 678657 w 1135857"/>
              <a:gd name="connsiteY1" fmla="*/ 0 h 511969"/>
              <a:gd name="connsiteX2" fmla="*/ 0 w 1135857"/>
              <a:gd name="connsiteY2" fmla="*/ 0 h 511969"/>
              <a:gd name="connsiteX0" fmla="*/ 1135857 w 1135857"/>
              <a:gd name="connsiteY0" fmla="*/ 515488 h 515488"/>
              <a:gd name="connsiteX1" fmla="*/ 1071960 w 1135857"/>
              <a:gd name="connsiteY1" fmla="*/ 0 h 515488"/>
              <a:gd name="connsiteX2" fmla="*/ 0 w 1135857"/>
              <a:gd name="connsiteY2" fmla="*/ 3519 h 515488"/>
              <a:gd name="connsiteX0" fmla="*/ 516656 w 516656"/>
              <a:gd name="connsiteY0" fmla="*/ 515488 h 515488"/>
              <a:gd name="connsiteX1" fmla="*/ 452759 w 516656"/>
              <a:gd name="connsiteY1" fmla="*/ 0 h 515488"/>
              <a:gd name="connsiteX2" fmla="*/ 0 w 516656"/>
              <a:gd name="connsiteY2" fmla="*/ 320212 h 515488"/>
              <a:gd name="connsiteX0" fmla="*/ 465224 w 465224"/>
              <a:gd name="connsiteY0" fmla="*/ 515488 h 515488"/>
              <a:gd name="connsiteX1" fmla="*/ 401327 w 465224"/>
              <a:gd name="connsiteY1" fmla="*/ 0 h 515488"/>
              <a:gd name="connsiteX2" fmla="*/ 0 w 465224"/>
              <a:gd name="connsiteY2" fmla="*/ 28150 h 515488"/>
              <a:gd name="connsiteX0" fmla="*/ 502285 w 502285"/>
              <a:gd name="connsiteY0" fmla="*/ 515488 h 515488"/>
              <a:gd name="connsiteX1" fmla="*/ 438388 w 502285"/>
              <a:gd name="connsiteY1" fmla="*/ 0 h 515488"/>
              <a:gd name="connsiteX2" fmla="*/ 0 w 502285"/>
              <a:gd name="connsiteY2" fmla="*/ 439 h 515488"/>
              <a:gd name="connsiteX0" fmla="*/ 502285 w 502285"/>
              <a:gd name="connsiteY0" fmla="*/ 593342 h 593342"/>
              <a:gd name="connsiteX1" fmla="*/ 438766 w 502285"/>
              <a:gd name="connsiteY1" fmla="*/ 0 h 593342"/>
              <a:gd name="connsiteX2" fmla="*/ 0 w 502285"/>
              <a:gd name="connsiteY2" fmla="*/ 78293 h 593342"/>
              <a:gd name="connsiteX0" fmla="*/ 502285 w 502285"/>
              <a:gd name="connsiteY0" fmla="*/ 515488 h 515488"/>
              <a:gd name="connsiteX1" fmla="*/ 436119 w 502285"/>
              <a:gd name="connsiteY1" fmla="*/ 0 h 515488"/>
              <a:gd name="connsiteX2" fmla="*/ 0 w 502285"/>
              <a:gd name="connsiteY2" fmla="*/ 439 h 515488"/>
            </a:gdLst>
            <a:ahLst/>
            <a:cxnLst>
              <a:cxn ang="0">
                <a:pos x="connsiteX0" y="connsiteY0"/>
              </a:cxn>
              <a:cxn ang="0">
                <a:pos x="connsiteX1" y="connsiteY1"/>
              </a:cxn>
              <a:cxn ang="0">
                <a:pos x="connsiteX2" y="connsiteY2"/>
              </a:cxn>
            </a:cxnLst>
            <a:rect l="l" t="t" r="r" b="b"/>
            <a:pathLst>
              <a:path w="502285" h="515488">
                <a:moveTo>
                  <a:pt x="502285" y="515488"/>
                </a:moveTo>
                <a:lnTo>
                  <a:pt x="436119" y="0"/>
                </a:lnTo>
                <a:lnTo>
                  <a:pt x="0" y="439"/>
                </a:lnTo>
              </a:path>
            </a:pathLst>
          </a:custGeom>
          <a:noFill/>
          <a:ln w="12700" cap="rnd">
            <a:solidFill>
              <a:schemeClr val="bg1">
                <a:lumMod val="65000"/>
              </a:schemeClr>
            </a:solidFill>
            <a:bevel/>
            <a:headEnd w="med" len="sm"/>
            <a:tailEnd type="oval" w="med" len="med"/>
          </a:ln>
        </p:spPr>
        <p:txBody>
          <a:bodyPr lIns="120846" tIns="60423" rIns="120846" bIns="60423" rtlCol="0" anchor="ctr"/>
          <a:lstStyle/>
          <a:p>
            <a:pPr algn="ctr"/>
            <a:endParaRPr lang="es-SV" sz="900">
              <a:cs typeface="+mn-ea"/>
              <a:sym typeface="+mn-lt"/>
            </a:endParaRPr>
          </a:p>
        </p:txBody>
      </p:sp>
      <p:sp>
        <p:nvSpPr>
          <p:cNvPr id="66" name="8 Forma libre">
            <a:extLst>
              <a:ext uri="{FF2B5EF4-FFF2-40B4-BE49-F238E27FC236}">
                <a16:creationId xmlns:a16="http://schemas.microsoft.com/office/drawing/2014/main" id="{13652709-6C58-47F7-8FA6-91A8BF146FF2}"/>
              </a:ext>
            </a:extLst>
          </p:cNvPr>
          <p:cNvSpPr/>
          <p:nvPr/>
        </p:nvSpPr>
        <p:spPr bwMode="auto">
          <a:xfrm flipH="1">
            <a:off x="7143150" y="3314130"/>
            <a:ext cx="1607133" cy="689108"/>
          </a:xfrm>
          <a:custGeom>
            <a:avLst/>
            <a:gdLst>
              <a:gd name="connsiteX0" fmla="*/ 1135857 w 1135857"/>
              <a:gd name="connsiteY0" fmla="*/ 514350 h 514350"/>
              <a:gd name="connsiteX1" fmla="*/ 678657 w 1135857"/>
              <a:gd name="connsiteY1" fmla="*/ 2381 h 514350"/>
              <a:gd name="connsiteX2" fmla="*/ 0 w 1135857"/>
              <a:gd name="connsiteY2" fmla="*/ 2381 h 514350"/>
              <a:gd name="connsiteX3" fmla="*/ 0 w 1135857"/>
              <a:gd name="connsiteY3" fmla="*/ 0 h 514350"/>
              <a:gd name="connsiteX0" fmla="*/ 1212057 w 1212057"/>
              <a:gd name="connsiteY0" fmla="*/ 623888 h 623888"/>
              <a:gd name="connsiteX1" fmla="*/ 754857 w 1212057"/>
              <a:gd name="connsiteY1" fmla="*/ 111919 h 623888"/>
              <a:gd name="connsiteX2" fmla="*/ 76200 w 1212057"/>
              <a:gd name="connsiteY2" fmla="*/ 111919 h 623888"/>
              <a:gd name="connsiteX3" fmla="*/ 0 w 1212057"/>
              <a:gd name="connsiteY3" fmla="*/ 0 h 623888"/>
              <a:gd name="connsiteX0" fmla="*/ 1135857 w 1135857"/>
              <a:gd name="connsiteY0" fmla="*/ 511969 h 511969"/>
              <a:gd name="connsiteX1" fmla="*/ 678657 w 1135857"/>
              <a:gd name="connsiteY1" fmla="*/ 0 h 511969"/>
              <a:gd name="connsiteX2" fmla="*/ 0 w 1135857"/>
              <a:gd name="connsiteY2" fmla="*/ 0 h 511969"/>
              <a:gd name="connsiteX0" fmla="*/ 1135857 w 1135857"/>
              <a:gd name="connsiteY0" fmla="*/ 515488 h 515488"/>
              <a:gd name="connsiteX1" fmla="*/ 1071960 w 1135857"/>
              <a:gd name="connsiteY1" fmla="*/ 0 h 515488"/>
              <a:gd name="connsiteX2" fmla="*/ 0 w 1135857"/>
              <a:gd name="connsiteY2" fmla="*/ 3519 h 515488"/>
              <a:gd name="connsiteX0" fmla="*/ 516656 w 516656"/>
              <a:gd name="connsiteY0" fmla="*/ 515488 h 515488"/>
              <a:gd name="connsiteX1" fmla="*/ 452759 w 516656"/>
              <a:gd name="connsiteY1" fmla="*/ 0 h 515488"/>
              <a:gd name="connsiteX2" fmla="*/ 0 w 516656"/>
              <a:gd name="connsiteY2" fmla="*/ 320212 h 515488"/>
              <a:gd name="connsiteX0" fmla="*/ 465224 w 465224"/>
              <a:gd name="connsiteY0" fmla="*/ 515488 h 515488"/>
              <a:gd name="connsiteX1" fmla="*/ 401327 w 465224"/>
              <a:gd name="connsiteY1" fmla="*/ 0 h 515488"/>
              <a:gd name="connsiteX2" fmla="*/ 0 w 465224"/>
              <a:gd name="connsiteY2" fmla="*/ 28150 h 515488"/>
              <a:gd name="connsiteX0" fmla="*/ 502285 w 502285"/>
              <a:gd name="connsiteY0" fmla="*/ 515488 h 515488"/>
              <a:gd name="connsiteX1" fmla="*/ 438388 w 502285"/>
              <a:gd name="connsiteY1" fmla="*/ 0 h 515488"/>
              <a:gd name="connsiteX2" fmla="*/ 0 w 502285"/>
              <a:gd name="connsiteY2" fmla="*/ 439 h 515488"/>
              <a:gd name="connsiteX0" fmla="*/ 502285 w 502285"/>
              <a:gd name="connsiteY0" fmla="*/ 593342 h 593342"/>
              <a:gd name="connsiteX1" fmla="*/ 438766 w 502285"/>
              <a:gd name="connsiteY1" fmla="*/ 0 h 593342"/>
              <a:gd name="connsiteX2" fmla="*/ 0 w 502285"/>
              <a:gd name="connsiteY2" fmla="*/ 78293 h 593342"/>
              <a:gd name="connsiteX0" fmla="*/ 502285 w 502285"/>
              <a:gd name="connsiteY0" fmla="*/ 515488 h 515488"/>
              <a:gd name="connsiteX1" fmla="*/ 436119 w 502285"/>
              <a:gd name="connsiteY1" fmla="*/ 0 h 515488"/>
              <a:gd name="connsiteX2" fmla="*/ 0 w 502285"/>
              <a:gd name="connsiteY2" fmla="*/ 439 h 515488"/>
            </a:gdLst>
            <a:ahLst/>
            <a:cxnLst>
              <a:cxn ang="0">
                <a:pos x="connsiteX0" y="connsiteY0"/>
              </a:cxn>
              <a:cxn ang="0">
                <a:pos x="connsiteX1" y="connsiteY1"/>
              </a:cxn>
              <a:cxn ang="0">
                <a:pos x="connsiteX2" y="connsiteY2"/>
              </a:cxn>
            </a:cxnLst>
            <a:rect l="l" t="t" r="r" b="b"/>
            <a:pathLst>
              <a:path w="502285" h="515488">
                <a:moveTo>
                  <a:pt x="502285" y="515488"/>
                </a:moveTo>
                <a:lnTo>
                  <a:pt x="436119" y="0"/>
                </a:lnTo>
                <a:lnTo>
                  <a:pt x="0" y="439"/>
                </a:lnTo>
              </a:path>
            </a:pathLst>
          </a:custGeom>
          <a:noFill/>
          <a:ln w="12700" cap="rnd">
            <a:solidFill>
              <a:schemeClr val="bg1">
                <a:lumMod val="65000"/>
              </a:schemeClr>
            </a:solidFill>
            <a:bevel/>
            <a:headEnd w="med" len="sm"/>
            <a:tailEnd type="oval" w="med" len="med"/>
          </a:ln>
        </p:spPr>
        <p:txBody>
          <a:bodyPr lIns="120846" tIns="60423" rIns="120846" bIns="60423" rtlCol="0" anchor="ctr"/>
          <a:lstStyle/>
          <a:p>
            <a:pPr algn="ctr"/>
            <a:endParaRPr lang="es-SV" sz="900">
              <a:cs typeface="+mn-ea"/>
              <a:sym typeface="+mn-lt"/>
            </a:endParaRPr>
          </a:p>
        </p:txBody>
      </p:sp>
      <p:sp>
        <p:nvSpPr>
          <p:cNvPr id="67" name="8 Forma libre">
            <a:extLst>
              <a:ext uri="{FF2B5EF4-FFF2-40B4-BE49-F238E27FC236}">
                <a16:creationId xmlns:a16="http://schemas.microsoft.com/office/drawing/2014/main" id="{2D27C171-6811-4991-BAEC-7175FBD045C8}"/>
              </a:ext>
            </a:extLst>
          </p:cNvPr>
          <p:cNvSpPr/>
          <p:nvPr/>
        </p:nvSpPr>
        <p:spPr bwMode="auto">
          <a:xfrm flipH="1" flipV="1">
            <a:off x="7157167" y="5029427"/>
            <a:ext cx="1593116" cy="358150"/>
          </a:xfrm>
          <a:custGeom>
            <a:avLst/>
            <a:gdLst>
              <a:gd name="connsiteX0" fmla="*/ 1135857 w 1135857"/>
              <a:gd name="connsiteY0" fmla="*/ 514350 h 514350"/>
              <a:gd name="connsiteX1" fmla="*/ 678657 w 1135857"/>
              <a:gd name="connsiteY1" fmla="*/ 2381 h 514350"/>
              <a:gd name="connsiteX2" fmla="*/ 0 w 1135857"/>
              <a:gd name="connsiteY2" fmla="*/ 2381 h 514350"/>
              <a:gd name="connsiteX3" fmla="*/ 0 w 1135857"/>
              <a:gd name="connsiteY3" fmla="*/ 0 h 514350"/>
              <a:gd name="connsiteX0" fmla="*/ 1212057 w 1212057"/>
              <a:gd name="connsiteY0" fmla="*/ 623888 h 623888"/>
              <a:gd name="connsiteX1" fmla="*/ 754857 w 1212057"/>
              <a:gd name="connsiteY1" fmla="*/ 111919 h 623888"/>
              <a:gd name="connsiteX2" fmla="*/ 76200 w 1212057"/>
              <a:gd name="connsiteY2" fmla="*/ 111919 h 623888"/>
              <a:gd name="connsiteX3" fmla="*/ 0 w 1212057"/>
              <a:gd name="connsiteY3" fmla="*/ 0 h 623888"/>
              <a:gd name="connsiteX0" fmla="*/ 1135857 w 1135857"/>
              <a:gd name="connsiteY0" fmla="*/ 511969 h 511969"/>
              <a:gd name="connsiteX1" fmla="*/ 678657 w 1135857"/>
              <a:gd name="connsiteY1" fmla="*/ 0 h 511969"/>
              <a:gd name="connsiteX2" fmla="*/ 0 w 1135857"/>
              <a:gd name="connsiteY2" fmla="*/ 0 h 511969"/>
              <a:gd name="connsiteX0" fmla="*/ 1135857 w 1135857"/>
              <a:gd name="connsiteY0" fmla="*/ 515488 h 515488"/>
              <a:gd name="connsiteX1" fmla="*/ 1071960 w 1135857"/>
              <a:gd name="connsiteY1" fmla="*/ 0 h 515488"/>
              <a:gd name="connsiteX2" fmla="*/ 0 w 1135857"/>
              <a:gd name="connsiteY2" fmla="*/ 3519 h 515488"/>
              <a:gd name="connsiteX0" fmla="*/ 516656 w 516656"/>
              <a:gd name="connsiteY0" fmla="*/ 515488 h 515488"/>
              <a:gd name="connsiteX1" fmla="*/ 452759 w 516656"/>
              <a:gd name="connsiteY1" fmla="*/ 0 h 515488"/>
              <a:gd name="connsiteX2" fmla="*/ 0 w 516656"/>
              <a:gd name="connsiteY2" fmla="*/ 320212 h 515488"/>
              <a:gd name="connsiteX0" fmla="*/ 465224 w 465224"/>
              <a:gd name="connsiteY0" fmla="*/ 515488 h 515488"/>
              <a:gd name="connsiteX1" fmla="*/ 401327 w 465224"/>
              <a:gd name="connsiteY1" fmla="*/ 0 h 515488"/>
              <a:gd name="connsiteX2" fmla="*/ 0 w 465224"/>
              <a:gd name="connsiteY2" fmla="*/ 28150 h 515488"/>
              <a:gd name="connsiteX0" fmla="*/ 502285 w 502285"/>
              <a:gd name="connsiteY0" fmla="*/ 515488 h 515488"/>
              <a:gd name="connsiteX1" fmla="*/ 438388 w 502285"/>
              <a:gd name="connsiteY1" fmla="*/ 0 h 515488"/>
              <a:gd name="connsiteX2" fmla="*/ 0 w 502285"/>
              <a:gd name="connsiteY2" fmla="*/ 439 h 515488"/>
              <a:gd name="connsiteX0" fmla="*/ 502285 w 502285"/>
              <a:gd name="connsiteY0" fmla="*/ 593342 h 593342"/>
              <a:gd name="connsiteX1" fmla="*/ 438766 w 502285"/>
              <a:gd name="connsiteY1" fmla="*/ 0 h 593342"/>
              <a:gd name="connsiteX2" fmla="*/ 0 w 502285"/>
              <a:gd name="connsiteY2" fmla="*/ 78293 h 593342"/>
              <a:gd name="connsiteX0" fmla="*/ 502285 w 502285"/>
              <a:gd name="connsiteY0" fmla="*/ 515488 h 515488"/>
              <a:gd name="connsiteX1" fmla="*/ 436119 w 502285"/>
              <a:gd name="connsiteY1" fmla="*/ 0 h 515488"/>
              <a:gd name="connsiteX2" fmla="*/ 0 w 502285"/>
              <a:gd name="connsiteY2" fmla="*/ 439 h 515488"/>
            </a:gdLst>
            <a:ahLst/>
            <a:cxnLst>
              <a:cxn ang="0">
                <a:pos x="connsiteX0" y="connsiteY0"/>
              </a:cxn>
              <a:cxn ang="0">
                <a:pos x="connsiteX1" y="connsiteY1"/>
              </a:cxn>
              <a:cxn ang="0">
                <a:pos x="connsiteX2" y="connsiteY2"/>
              </a:cxn>
            </a:cxnLst>
            <a:rect l="l" t="t" r="r" b="b"/>
            <a:pathLst>
              <a:path w="502285" h="515488">
                <a:moveTo>
                  <a:pt x="502285" y="515488"/>
                </a:moveTo>
                <a:lnTo>
                  <a:pt x="436119" y="0"/>
                </a:lnTo>
                <a:lnTo>
                  <a:pt x="0" y="439"/>
                </a:lnTo>
              </a:path>
            </a:pathLst>
          </a:custGeom>
          <a:noFill/>
          <a:ln w="12700" cap="rnd">
            <a:solidFill>
              <a:schemeClr val="bg1">
                <a:lumMod val="65000"/>
              </a:schemeClr>
            </a:solidFill>
            <a:bevel/>
            <a:headEnd w="med" len="sm"/>
            <a:tailEnd type="oval" w="med" len="med"/>
          </a:ln>
        </p:spPr>
        <p:txBody>
          <a:bodyPr lIns="120846" tIns="60423" rIns="120846" bIns="60423" rtlCol="0" anchor="ctr"/>
          <a:lstStyle/>
          <a:p>
            <a:pPr algn="ctr"/>
            <a:endParaRPr lang="es-SV" sz="900">
              <a:cs typeface="+mn-ea"/>
              <a:sym typeface="+mn-lt"/>
            </a:endParaRPr>
          </a:p>
        </p:txBody>
      </p:sp>
      <p:grpSp>
        <p:nvGrpSpPr>
          <p:cNvPr id="68" name="111 Grupo">
            <a:extLst>
              <a:ext uri="{FF2B5EF4-FFF2-40B4-BE49-F238E27FC236}">
                <a16:creationId xmlns:a16="http://schemas.microsoft.com/office/drawing/2014/main" id="{DA02E6FB-25BD-4088-98DD-76E3AAA176B6}"/>
              </a:ext>
            </a:extLst>
          </p:cNvPr>
          <p:cNvGrpSpPr>
            <a:grpSpLocks noChangeAspect="1"/>
          </p:cNvGrpSpPr>
          <p:nvPr/>
        </p:nvGrpSpPr>
        <p:grpSpPr>
          <a:xfrm>
            <a:off x="4973482" y="1856431"/>
            <a:ext cx="3381461" cy="4364000"/>
            <a:chOff x="4256581" y="7790451"/>
            <a:chExt cx="4731664" cy="6106524"/>
          </a:xfrm>
        </p:grpSpPr>
        <p:sp>
          <p:nvSpPr>
            <p:cNvPr id="69" name="112 Elipse">
              <a:extLst>
                <a:ext uri="{FF2B5EF4-FFF2-40B4-BE49-F238E27FC236}">
                  <a16:creationId xmlns:a16="http://schemas.microsoft.com/office/drawing/2014/main" id="{26CA34BE-EBC6-4022-B5C2-AF96EFF6773B}"/>
                </a:ext>
              </a:extLst>
            </p:cNvPr>
            <p:cNvSpPr>
              <a:spLocks noChangeAspect="1"/>
            </p:cNvSpPr>
            <p:nvPr/>
          </p:nvSpPr>
          <p:spPr bwMode="auto">
            <a:xfrm>
              <a:off x="4256581" y="10809782"/>
              <a:ext cx="3087193" cy="3087193"/>
            </a:xfrm>
            <a:prstGeom prst="ellipse">
              <a:avLst/>
            </a:prstGeom>
            <a:solidFill>
              <a:schemeClr val="bg1">
                <a:lumMod val="85000"/>
              </a:schemeClr>
            </a:solidFill>
            <a:ln>
              <a:noFill/>
            </a:ln>
          </p:spPr>
          <p:txBody>
            <a:bodyPr lIns="0" tIns="0" rIns="0" bIns="0" rtlCol="0" anchor="ctr"/>
            <a:lstStyle/>
            <a:p>
              <a:pPr algn="ctr"/>
              <a:endParaRPr lang="es-SV" sz="900">
                <a:cs typeface="+mn-ea"/>
                <a:sym typeface="+mn-lt"/>
              </a:endParaRPr>
            </a:p>
          </p:txBody>
        </p:sp>
        <p:sp>
          <p:nvSpPr>
            <p:cNvPr id="70" name="176 Rectángulo">
              <a:extLst>
                <a:ext uri="{FF2B5EF4-FFF2-40B4-BE49-F238E27FC236}">
                  <a16:creationId xmlns:a16="http://schemas.microsoft.com/office/drawing/2014/main" id="{3BA841EC-23F1-4B92-B0B5-07C0D1B409FC}"/>
                </a:ext>
              </a:extLst>
            </p:cNvPr>
            <p:cNvSpPr/>
            <p:nvPr/>
          </p:nvSpPr>
          <p:spPr bwMode="auto">
            <a:xfrm>
              <a:off x="4595247" y="7803898"/>
              <a:ext cx="3762940" cy="2070230"/>
            </a:xfrm>
            <a:custGeom>
              <a:avLst/>
              <a:gdLst/>
              <a:ahLst/>
              <a:cxnLst/>
              <a:rect l="l" t="t" r="r" b="b"/>
              <a:pathLst>
                <a:path w="3762940" h="2070230">
                  <a:moveTo>
                    <a:pt x="186657" y="0"/>
                  </a:moveTo>
                  <a:lnTo>
                    <a:pt x="2704746" y="0"/>
                  </a:lnTo>
                  <a:cubicBezTo>
                    <a:pt x="2807834" y="0"/>
                    <a:pt x="2891403" y="83569"/>
                    <a:pt x="2891403" y="186657"/>
                  </a:cubicBezTo>
                  <a:cubicBezTo>
                    <a:pt x="2891403" y="279380"/>
                    <a:pt x="2823794" y="356312"/>
                    <a:pt x="2735087" y="370256"/>
                  </a:cubicBezTo>
                  <a:lnTo>
                    <a:pt x="2735087" y="373314"/>
                  </a:lnTo>
                  <a:lnTo>
                    <a:pt x="2704746" y="373314"/>
                  </a:lnTo>
                  <a:lnTo>
                    <a:pt x="2598029" y="373314"/>
                  </a:lnTo>
                  <a:cubicBezTo>
                    <a:pt x="2500795" y="373314"/>
                    <a:pt x="2421972" y="452137"/>
                    <a:pt x="2421972" y="549371"/>
                  </a:cubicBezTo>
                  <a:cubicBezTo>
                    <a:pt x="2421972" y="646605"/>
                    <a:pt x="2500795" y="725428"/>
                    <a:pt x="2598029" y="725428"/>
                  </a:cubicBezTo>
                  <a:lnTo>
                    <a:pt x="2735087" y="725428"/>
                  </a:lnTo>
                  <a:lnTo>
                    <a:pt x="3576283" y="725428"/>
                  </a:lnTo>
                  <a:cubicBezTo>
                    <a:pt x="3679371" y="725428"/>
                    <a:pt x="3762940" y="808997"/>
                    <a:pt x="3762940" y="912085"/>
                  </a:cubicBezTo>
                  <a:cubicBezTo>
                    <a:pt x="3762940" y="1015173"/>
                    <a:pt x="3679371" y="1098742"/>
                    <a:pt x="3576283" y="1098742"/>
                  </a:cubicBezTo>
                  <a:lnTo>
                    <a:pt x="2106938" y="1098742"/>
                  </a:lnTo>
                  <a:lnTo>
                    <a:pt x="1937913" y="1098742"/>
                  </a:lnTo>
                  <a:cubicBezTo>
                    <a:pt x="1840679" y="1098742"/>
                    <a:pt x="1761856" y="1177566"/>
                    <a:pt x="1761855" y="1274799"/>
                  </a:cubicBezTo>
                  <a:cubicBezTo>
                    <a:pt x="1761856" y="1372033"/>
                    <a:pt x="1840679" y="1450857"/>
                    <a:pt x="1937913" y="1450857"/>
                  </a:cubicBezTo>
                  <a:lnTo>
                    <a:pt x="2085023" y="1450857"/>
                  </a:lnTo>
                  <a:lnTo>
                    <a:pt x="2106938" y="1450857"/>
                  </a:lnTo>
                  <a:lnTo>
                    <a:pt x="2106938" y="1453066"/>
                  </a:lnTo>
                  <a:cubicBezTo>
                    <a:pt x="2199755" y="1463040"/>
                    <a:pt x="2271680" y="1541877"/>
                    <a:pt x="2271680" y="1637514"/>
                  </a:cubicBezTo>
                  <a:cubicBezTo>
                    <a:pt x="2271680" y="1740602"/>
                    <a:pt x="2188111" y="1824171"/>
                    <a:pt x="2085023" y="1824171"/>
                  </a:cubicBezTo>
                  <a:lnTo>
                    <a:pt x="1535541" y="1824171"/>
                  </a:lnTo>
                  <a:cubicBezTo>
                    <a:pt x="1456016" y="1828206"/>
                    <a:pt x="1393454" y="1894521"/>
                    <a:pt x="1393454" y="1975447"/>
                  </a:cubicBezTo>
                  <a:cubicBezTo>
                    <a:pt x="1393454" y="2011874"/>
                    <a:pt x="1406130" y="2045340"/>
                    <a:pt x="1429109" y="2070230"/>
                  </a:cubicBezTo>
                  <a:lnTo>
                    <a:pt x="1003067" y="2070230"/>
                  </a:lnTo>
                  <a:cubicBezTo>
                    <a:pt x="1026046" y="2045340"/>
                    <a:pt x="1038722" y="2011873"/>
                    <a:pt x="1038722" y="1975446"/>
                  </a:cubicBezTo>
                  <a:cubicBezTo>
                    <a:pt x="1038722" y="1894604"/>
                    <a:pt x="976291" y="1828343"/>
                    <a:pt x="896864" y="1824171"/>
                  </a:cubicBezTo>
                  <a:lnTo>
                    <a:pt x="649832" y="1824171"/>
                  </a:lnTo>
                  <a:cubicBezTo>
                    <a:pt x="546744" y="1824171"/>
                    <a:pt x="463175" y="1740602"/>
                    <a:pt x="463175" y="1637514"/>
                  </a:cubicBezTo>
                  <a:cubicBezTo>
                    <a:pt x="463175" y="1534426"/>
                    <a:pt x="546744" y="1450857"/>
                    <a:pt x="649832" y="1450857"/>
                  </a:cubicBezTo>
                  <a:lnTo>
                    <a:pt x="1154695" y="1450857"/>
                  </a:lnTo>
                  <a:cubicBezTo>
                    <a:pt x="1251927" y="1450855"/>
                    <a:pt x="1330748" y="1372032"/>
                    <a:pt x="1330748" y="1274800"/>
                  </a:cubicBezTo>
                  <a:lnTo>
                    <a:pt x="1330749" y="1274800"/>
                  </a:lnTo>
                  <a:cubicBezTo>
                    <a:pt x="1330749" y="1177566"/>
                    <a:pt x="1251925" y="1098742"/>
                    <a:pt x="1154691" y="1098742"/>
                  </a:cubicBezTo>
                  <a:lnTo>
                    <a:pt x="1054452" y="1098742"/>
                  </a:lnTo>
                  <a:lnTo>
                    <a:pt x="1014298" y="1098742"/>
                  </a:lnTo>
                  <a:cubicBezTo>
                    <a:pt x="911210" y="1098742"/>
                    <a:pt x="827641" y="1015173"/>
                    <a:pt x="827641" y="912085"/>
                  </a:cubicBezTo>
                  <a:cubicBezTo>
                    <a:pt x="827641" y="808997"/>
                    <a:pt x="911210" y="725428"/>
                    <a:pt x="1014298" y="725428"/>
                  </a:cubicBezTo>
                  <a:lnTo>
                    <a:pt x="1075790" y="725428"/>
                  </a:lnTo>
                  <a:cubicBezTo>
                    <a:pt x="1173022" y="725426"/>
                    <a:pt x="1251842" y="646604"/>
                    <a:pt x="1251842" y="549372"/>
                  </a:cubicBezTo>
                  <a:lnTo>
                    <a:pt x="1251843" y="549372"/>
                  </a:lnTo>
                  <a:cubicBezTo>
                    <a:pt x="1251843" y="452138"/>
                    <a:pt x="1173020" y="373315"/>
                    <a:pt x="1075786" y="373315"/>
                  </a:cubicBezTo>
                  <a:lnTo>
                    <a:pt x="1054452" y="373315"/>
                  </a:lnTo>
                  <a:lnTo>
                    <a:pt x="1054452" y="373314"/>
                  </a:lnTo>
                  <a:lnTo>
                    <a:pt x="186657" y="373314"/>
                  </a:lnTo>
                  <a:cubicBezTo>
                    <a:pt x="83569" y="373314"/>
                    <a:pt x="0" y="289745"/>
                    <a:pt x="0" y="186657"/>
                  </a:cubicBezTo>
                  <a:cubicBezTo>
                    <a:pt x="0" y="83569"/>
                    <a:pt x="83569" y="0"/>
                    <a:pt x="186657" y="0"/>
                  </a:cubicBezTo>
                  <a:close/>
                </a:path>
              </a:pathLst>
            </a:custGeom>
            <a:solidFill>
              <a:srgbClr val="005984"/>
            </a:solidFill>
            <a:ln>
              <a:noFill/>
            </a:ln>
          </p:spPr>
          <p:txBody>
            <a:bodyPr lIns="0" tIns="0" rIns="0" bIns="0" rtlCol="0" anchor="ctr"/>
            <a:lstStyle/>
            <a:p>
              <a:pPr algn="ctr"/>
              <a:endParaRPr lang="es-SV" sz="900">
                <a:cs typeface="+mn-ea"/>
                <a:sym typeface="+mn-lt"/>
              </a:endParaRPr>
            </a:p>
          </p:txBody>
        </p:sp>
        <p:sp>
          <p:nvSpPr>
            <p:cNvPr id="71" name="114 Elipse">
              <a:extLst>
                <a:ext uri="{FF2B5EF4-FFF2-40B4-BE49-F238E27FC236}">
                  <a16:creationId xmlns:a16="http://schemas.microsoft.com/office/drawing/2014/main" id="{CB45040D-876B-4FF1-9D54-3D1C5ACF4253}"/>
                </a:ext>
              </a:extLst>
            </p:cNvPr>
            <p:cNvSpPr>
              <a:spLocks noChangeAspect="1"/>
            </p:cNvSpPr>
            <p:nvPr/>
          </p:nvSpPr>
          <p:spPr bwMode="auto">
            <a:xfrm>
              <a:off x="7727527" y="7790451"/>
              <a:ext cx="407133" cy="407133"/>
            </a:xfrm>
            <a:prstGeom prst="ellipse">
              <a:avLst/>
            </a:prstGeom>
            <a:solidFill>
              <a:srgbClr val="005984"/>
            </a:solidFill>
            <a:ln>
              <a:noFill/>
            </a:ln>
          </p:spPr>
          <p:txBody>
            <a:bodyPr lIns="0" tIns="0" rIns="0" bIns="0" rtlCol="0" anchor="ctr"/>
            <a:lstStyle/>
            <a:p>
              <a:pPr algn="ctr"/>
              <a:endParaRPr lang="es-SV" sz="900">
                <a:cs typeface="+mn-ea"/>
                <a:sym typeface="+mn-lt"/>
              </a:endParaRPr>
            </a:p>
          </p:txBody>
        </p:sp>
        <p:sp>
          <p:nvSpPr>
            <p:cNvPr id="72" name="115 Elipse">
              <a:extLst>
                <a:ext uri="{FF2B5EF4-FFF2-40B4-BE49-F238E27FC236}">
                  <a16:creationId xmlns:a16="http://schemas.microsoft.com/office/drawing/2014/main" id="{335F58F9-F67C-49C2-981C-23E2A1D6ADDE}"/>
                </a:ext>
              </a:extLst>
            </p:cNvPr>
            <p:cNvSpPr>
              <a:spLocks noChangeAspect="1"/>
            </p:cNvSpPr>
            <p:nvPr/>
          </p:nvSpPr>
          <p:spPr bwMode="auto">
            <a:xfrm>
              <a:off x="4717163" y="8343959"/>
              <a:ext cx="407133" cy="407133"/>
            </a:xfrm>
            <a:prstGeom prst="ellipse">
              <a:avLst/>
            </a:prstGeom>
            <a:solidFill>
              <a:srgbClr val="005984"/>
            </a:solidFill>
            <a:ln>
              <a:noFill/>
            </a:ln>
          </p:spPr>
          <p:txBody>
            <a:bodyPr lIns="0" tIns="0" rIns="0" bIns="0" rtlCol="0" anchor="ctr"/>
            <a:lstStyle/>
            <a:p>
              <a:pPr algn="ctr"/>
              <a:endParaRPr lang="es-SV" sz="900">
                <a:cs typeface="+mn-ea"/>
                <a:sym typeface="+mn-lt"/>
              </a:endParaRPr>
            </a:p>
          </p:txBody>
        </p:sp>
        <p:sp>
          <p:nvSpPr>
            <p:cNvPr id="73" name="116 Elipse">
              <a:extLst>
                <a:ext uri="{FF2B5EF4-FFF2-40B4-BE49-F238E27FC236}">
                  <a16:creationId xmlns:a16="http://schemas.microsoft.com/office/drawing/2014/main" id="{3EC366DE-7309-4983-8588-97EFA9CE159F}"/>
                </a:ext>
              </a:extLst>
            </p:cNvPr>
            <p:cNvSpPr>
              <a:spLocks noChangeAspect="1"/>
            </p:cNvSpPr>
            <p:nvPr/>
          </p:nvSpPr>
          <p:spPr bwMode="auto">
            <a:xfrm>
              <a:off x="4374700" y="9235226"/>
              <a:ext cx="299299" cy="299299"/>
            </a:xfrm>
            <a:prstGeom prst="ellipse">
              <a:avLst/>
            </a:prstGeom>
            <a:solidFill>
              <a:srgbClr val="005984"/>
            </a:solidFill>
            <a:ln>
              <a:noFill/>
            </a:ln>
          </p:spPr>
          <p:txBody>
            <a:bodyPr lIns="0" tIns="0" rIns="0" bIns="0" rtlCol="0" anchor="ctr"/>
            <a:lstStyle/>
            <a:p>
              <a:pPr algn="ctr"/>
              <a:endParaRPr lang="es-SV" sz="900">
                <a:cs typeface="+mn-ea"/>
                <a:sym typeface="+mn-lt"/>
              </a:endParaRPr>
            </a:p>
          </p:txBody>
        </p:sp>
        <p:sp>
          <p:nvSpPr>
            <p:cNvPr id="74" name="117 Elipse">
              <a:extLst>
                <a:ext uri="{FF2B5EF4-FFF2-40B4-BE49-F238E27FC236}">
                  <a16:creationId xmlns:a16="http://schemas.microsoft.com/office/drawing/2014/main" id="{56715EA3-D47D-4822-A2A1-CFB1BF4C5708}"/>
                </a:ext>
              </a:extLst>
            </p:cNvPr>
            <p:cNvSpPr>
              <a:spLocks noChangeAspect="1"/>
            </p:cNvSpPr>
            <p:nvPr/>
          </p:nvSpPr>
          <p:spPr bwMode="auto">
            <a:xfrm>
              <a:off x="8688946" y="8935927"/>
              <a:ext cx="299299" cy="299299"/>
            </a:xfrm>
            <a:prstGeom prst="ellipse">
              <a:avLst/>
            </a:prstGeom>
            <a:solidFill>
              <a:srgbClr val="005984"/>
            </a:solidFill>
            <a:ln>
              <a:noFill/>
            </a:ln>
          </p:spPr>
          <p:txBody>
            <a:bodyPr lIns="0" tIns="0" rIns="0" bIns="0" rtlCol="0" anchor="ctr"/>
            <a:lstStyle/>
            <a:p>
              <a:pPr algn="ctr"/>
              <a:endParaRPr lang="es-SV" sz="900">
                <a:cs typeface="+mn-ea"/>
                <a:sym typeface="+mn-lt"/>
              </a:endParaRPr>
            </a:p>
          </p:txBody>
        </p:sp>
        <p:sp>
          <p:nvSpPr>
            <p:cNvPr id="75" name="118 Elipse">
              <a:extLst>
                <a:ext uri="{FF2B5EF4-FFF2-40B4-BE49-F238E27FC236}">
                  <a16:creationId xmlns:a16="http://schemas.microsoft.com/office/drawing/2014/main" id="{2474F6C2-4D0E-49E7-97DA-44F649783BFB}"/>
                </a:ext>
              </a:extLst>
            </p:cNvPr>
            <p:cNvSpPr>
              <a:spLocks noChangeAspect="1"/>
            </p:cNvSpPr>
            <p:nvPr/>
          </p:nvSpPr>
          <p:spPr bwMode="auto">
            <a:xfrm>
              <a:off x="7671639" y="9974158"/>
              <a:ext cx="418111" cy="418111"/>
            </a:xfrm>
            <a:prstGeom prst="ellipse">
              <a:avLst/>
            </a:prstGeom>
            <a:solidFill>
              <a:srgbClr val="005984"/>
            </a:solidFill>
            <a:ln>
              <a:noFill/>
            </a:ln>
          </p:spPr>
          <p:txBody>
            <a:bodyPr lIns="0" tIns="0" rIns="0" bIns="0" rtlCol="0" anchor="ctr"/>
            <a:lstStyle/>
            <a:p>
              <a:pPr algn="ctr"/>
              <a:endParaRPr lang="es-SV" sz="900">
                <a:cs typeface="+mn-ea"/>
                <a:sym typeface="+mn-lt"/>
              </a:endParaRPr>
            </a:p>
          </p:txBody>
        </p:sp>
        <p:sp>
          <p:nvSpPr>
            <p:cNvPr id="76" name="119 Elipse">
              <a:extLst>
                <a:ext uri="{FF2B5EF4-FFF2-40B4-BE49-F238E27FC236}">
                  <a16:creationId xmlns:a16="http://schemas.microsoft.com/office/drawing/2014/main" id="{55F9B07E-C7BB-4AE9-BDA1-9DF51A4FE6A4}"/>
                </a:ext>
              </a:extLst>
            </p:cNvPr>
            <p:cNvSpPr>
              <a:spLocks noChangeAspect="1"/>
            </p:cNvSpPr>
            <p:nvPr/>
          </p:nvSpPr>
          <p:spPr bwMode="auto">
            <a:xfrm>
              <a:off x="7946381" y="10860967"/>
              <a:ext cx="169970" cy="169970"/>
            </a:xfrm>
            <a:prstGeom prst="ellipse">
              <a:avLst/>
            </a:prstGeom>
            <a:solidFill>
              <a:srgbClr val="005984"/>
            </a:solidFill>
            <a:ln>
              <a:noFill/>
            </a:ln>
          </p:spPr>
          <p:txBody>
            <a:bodyPr lIns="0" tIns="0" rIns="0" bIns="0" rtlCol="0" anchor="ctr"/>
            <a:lstStyle/>
            <a:p>
              <a:pPr algn="ctr"/>
              <a:endParaRPr lang="es-SV" sz="900">
                <a:cs typeface="+mn-ea"/>
                <a:sym typeface="+mn-lt"/>
              </a:endParaRPr>
            </a:p>
          </p:txBody>
        </p:sp>
        <p:sp>
          <p:nvSpPr>
            <p:cNvPr id="77" name="120 Elipse">
              <a:extLst>
                <a:ext uri="{FF2B5EF4-FFF2-40B4-BE49-F238E27FC236}">
                  <a16:creationId xmlns:a16="http://schemas.microsoft.com/office/drawing/2014/main" id="{02F54CE6-75D9-413C-95D8-1EDCACE9BEA2}"/>
                </a:ext>
              </a:extLst>
            </p:cNvPr>
            <p:cNvSpPr>
              <a:spLocks noChangeAspect="1"/>
            </p:cNvSpPr>
            <p:nvPr/>
          </p:nvSpPr>
          <p:spPr bwMode="auto">
            <a:xfrm>
              <a:off x="7171672" y="10271352"/>
              <a:ext cx="241834" cy="241834"/>
            </a:xfrm>
            <a:prstGeom prst="ellipse">
              <a:avLst/>
            </a:prstGeom>
            <a:solidFill>
              <a:srgbClr val="005984"/>
            </a:solidFill>
            <a:ln>
              <a:noFill/>
            </a:ln>
          </p:spPr>
          <p:txBody>
            <a:bodyPr lIns="0" tIns="0" rIns="0" bIns="0" rtlCol="0" anchor="ctr"/>
            <a:lstStyle/>
            <a:p>
              <a:pPr algn="ctr"/>
              <a:endParaRPr lang="es-SV" sz="900">
                <a:cs typeface="+mn-ea"/>
                <a:sym typeface="+mn-lt"/>
              </a:endParaRPr>
            </a:p>
          </p:txBody>
        </p:sp>
        <p:sp>
          <p:nvSpPr>
            <p:cNvPr id="78" name="121 Elipse">
              <a:extLst>
                <a:ext uri="{FF2B5EF4-FFF2-40B4-BE49-F238E27FC236}">
                  <a16:creationId xmlns:a16="http://schemas.microsoft.com/office/drawing/2014/main" id="{6E0788A9-31AB-4E29-AE63-3DFBA4D9A83B}"/>
                </a:ext>
              </a:extLst>
            </p:cNvPr>
            <p:cNvSpPr>
              <a:spLocks noChangeAspect="1"/>
            </p:cNvSpPr>
            <p:nvPr/>
          </p:nvSpPr>
          <p:spPr bwMode="auto">
            <a:xfrm>
              <a:off x="5296576" y="11314289"/>
              <a:ext cx="241834" cy="241834"/>
            </a:xfrm>
            <a:prstGeom prst="ellipse">
              <a:avLst/>
            </a:prstGeom>
            <a:solidFill>
              <a:srgbClr val="005984"/>
            </a:solidFill>
            <a:ln>
              <a:noFill/>
            </a:ln>
          </p:spPr>
          <p:txBody>
            <a:bodyPr lIns="0" tIns="0" rIns="0" bIns="0" rtlCol="0" anchor="ctr"/>
            <a:lstStyle/>
            <a:p>
              <a:pPr algn="ctr"/>
              <a:endParaRPr lang="es-SV" sz="900">
                <a:cs typeface="+mn-ea"/>
                <a:sym typeface="+mn-lt"/>
              </a:endParaRPr>
            </a:p>
          </p:txBody>
        </p:sp>
        <p:sp>
          <p:nvSpPr>
            <p:cNvPr id="79" name="122 Elipse">
              <a:extLst>
                <a:ext uri="{FF2B5EF4-FFF2-40B4-BE49-F238E27FC236}">
                  <a16:creationId xmlns:a16="http://schemas.microsoft.com/office/drawing/2014/main" id="{7A470FBE-0D20-4D43-A108-17F155A7FAD3}"/>
                </a:ext>
              </a:extLst>
            </p:cNvPr>
            <p:cNvSpPr>
              <a:spLocks noChangeAspect="1"/>
            </p:cNvSpPr>
            <p:nvPr/>
          </p:nvSpPr>
          <p:spPr bwMode="auto">
            <a:xfrm>
              <a:off x="5623199" y="10533963"/>
              <a:ext cx="169970" cy="169970"/>
            </a:xfrm>
            <a:prstGeom prst="ellipse">
              <a:avLst/>
            </a:prstGeom>
            <a:solidFill>
              <a:schemeClr val="accent1"/>
            </a:solidFill>
            <a:ln>
              <a:noFill/>
            </a:ln>
          </p:spPr>
          <p:txBody>
            <a:bodyPr lIns="0" tIns="0" rIns="0" bIns="0" rtlCol="0" anchor="ctr"/>
            <a:lstStyle/>
            <a:p>
              <a:pPr algn="ctr"/>
              <a:endParaRPr lang="es-SV" sz="900">
                <a:cs typeface="+mn-ea"/>
                <a:sym typeface="+mn-lt"/>
              </a:endParaRPr>
            </a:p>
          </p:txBody>
        </p:sp>
        <p:sp>
          <p:nvSpPr>
            <p:cNvPr id="80" name="123 Elipse">
              <a:extLst>
                <a:ext uri="{FF2B5EF4-FFF2-40B4-BE49-F238E27FC236}">
                  <a16:creationId xmlns:a16="http://schemas.microsoft.com/office/drawing/2014/main" id="{CBD6209D-7A8F-4BD7-BF1D-558DB1D5342D}"/>
                </a:ext>
              </a:extLst>
            </p:cNvPr>
            <p:cNvSpPr>
              <a:spLocks noChangeAspect="1"/>
            </p:cNvSpPr>
            <p:nvPr/>
          </p:nvSpPr>
          <p:spPr bwMode="auto">
            <a:xfrm>
              <a:off x="5903716" y="11674329"/>
              <a:ext cx="169970" cy="169970"/>
            </a:xfrm>
            <a:prstGeom prst="ellipse">
              <a:avLst/>
            </a:prstGeom>
            <a:solidFill>
              <a:srgbClr val="005984"/>
            </a:solidFill>
            <a:ln>
              <a:noFill/>
            </a:ln>
          </p:spPr>
          <p:txBody>
            <a:bodyPr lIns="0" tIns="0" rIns="0" bIns="0" rtlCol="0" anchor="ctr"/>
            <a:lstStyle/>
            <a:p>
              <a:pPr algn="ctr"/>
              <a:endParaRPr lang="es-SV" sz="900">
                <a:cs typeface="+mn-ea"/>
                <a:sym typeface="+mn-lt"/>
              </a:endParaRPr>
            </a:p>
          </p:txBody>
        </p:sp>
        <p:sp>
          <p:nvSpPr>
            <p:cNvPr id="81" name="124 Elipse">
              <a:extLst>
                <a:ext uri="{FF2B5EF4-FFF2-40B4-BE49-F238E27FC236}">
                  <a16:creationId xmlns:a16="http://schemas.microsoft.com/office/drawing/2014/main" id="{CB81D183-1E79-42C8-A971-4AD49DE13759}"/>
                </a:ext>
              </a:extLst>
            </p:cNvPr>
            <p:cNvSpPr>
              <a:spLocks noChangeAspect="1"/>
            </p:cNvSpPr>
            <p:nvPr/>
          </p:nvSpPr>
          <p:spPr bwMode="auto">
            <a:xfrm>
              <a:off x="5059948" y="11931110"/>
              <a:ext cx="299299" cy="299299"/>
            </a:xfrm>
            <a:prstGeom prst="ellipse">
              <a:avLst/>
            </a:prstGeom>
            <a:solidFill>
              <a:srgbClr val="005984"/>
            </a:solidFill>
            <a:ln>
              <a:noFill/>
            </a:ln>
          </p:spPr>
          <p:txBody>
            <a:bodyPr lIns="0" tIns="0" rIns="0" bIns="0" rtlCol="0" anchor="ctr"/>
            <a:lstStyle/>
            <a:p>
              <a:pPr algn="ctr"/>
              <a:endParaRPr lang="es-SV" sz="900">
                <a:cs typeface="+mn-ea"/>
                <a:sym typeface="+mn-lt"/>
              </a:endParaRPr>
            </a:p>
          </p:txBody>
        </p:sp>
        <p:sp>
          <p:nvSpPr>
            <p:cNvPr id="82" name="125 Rectángulo">
              <a:extLst>
                <a:ext uri="{FF2B5EF4-FFF2-40B4-BE49-F238E27FC236}">
                  <a16:creationId xmlns:a16="http://schemas.microsoft.com/office/drawing/2014/main" id="{C962B37A-7E23-48FF-9F7D-4759B2E17A6B}"/>
                </a:ext>
              </a:extLst>
            </p:cNvPr>
            <p:cNvSpPr/>
            <p:nvPr/>
          </p:nvSpPr>
          <p:spPr bwMode="auto">
            <a:xfrm>
              <a:off x="5442890" y="10182225"/>
              <a:ext cx="714575" cy="678742"/>
            </a:xfrm>
            <a:prstGeom prst="rect">
              <a:avLst/>
            </a:prstGeom>
            <a:solidFill>
              <a:schemeClr val="bg1">
                <a:lumMod val="85000"/>
              </a:schemeClr>
            </a:solidFill>
            <a:ln>
              <a:noFill/>
            </a:ln>
          </p:spPr>
          <p:txBody>
            <a:bodyPr lIns="0" tIns="0" rIns="0" bIns="0" rtlCol="0" anchor="ctr"/>
            <a:lstStyle/>
            <a:p>
              <a:pPr algn="ctr"/>
              <a:endParaRPr lang="es-SV" sz="900">
                <a:cs typeface="+mn-ea"/>
                <a:sym typeface="+mn-lt"/>
              </a:endParaRPr>
            </a:p>
          </p:txBody>
        </p:sp>
        <p:sp>
          <p:nvSpPr>
            <p:cNvPr id="83" name="126 Rectángulo">
              <a:extLst>
                <a:ext uri="{FF2B5EF4-FFF2-40B4-BE49-F238E27FC236}">
                  <a16:creationId xmlns:a16="http://schemas.microsoft.com/office/drawing/2014/main" id="{FBDB68C1-D888-458D-AE56-430F791BE3F2}"/>
                </a:ext>
              </a:extLst>
            </p:cNvPr>
            <p:cNvSpPr/>
            <p:nvPr/>
          </p:nvSpPr>
          <p:spPr bwMode="auto">
            <a:xfrm rot="2953758">
              <a:off x="6776264" y="10917079"/>
              <a:ext cx="451814" cy="429157"/>
            </a:xfrm>
            <a:prstGeom prst="rect">
              <a:avLst/>
            </a:prstGeom>
            <a:solidFill>
              <a:schemeClr val="bg1">
                <a:lumMod val="85000"/>
              </a:schemeClr>
            </a:solidFill>
            <a:ln>
              <a:noFill/>
            </a:ln>
          </p:spPr>
          <p:txBody>
            <a:bodyPr lIns="0" tIns="0" rIns="0" bIns="0" rtlCol="0" anchor="ctr"/>
            <a:lstStyle/>
            <a:p>
              <a:pPr algn="ctr"/>
              <a:endParaRPr lang="es-SV" sz="900">
                <a:cs typeface="+mn-ea"/>
                <a:sym typeface="+mn-lt"/>
              </a:endParaRPr>
            </a:p>
          </p:txBody>
        </p:sp>
        <p:sp>
          <p:nvSpPr>
            <p:cNvPr id="84" name="127 Acorde">
              <a:extLst>
                <a:ext uri="{FF2B5EF4-FFF2-40B4-BE49-F238E27FC236}">
                  <a16:creationId xmlns:a16="http://schemas.microsoft.com/office/drawing/2014/main" id="{BA08E752-E81B-4584-ACF0-7DFAAC1B29CF}"/>
                </a:ext>
              </a:extLst>
            </p:cNvPr>
            <p:cNvSpPr>
              <a:spLocks noChangeAspect="1"/>
            </p:cNvSpPr>
            <p:nvPr/>
          </p:nvSpPr>
          <p:spPr bwMode="auto">
            <a:xfrm>
              <a:off x="4519479" y="11079688"/>
              <a:ext cx="2547380" cy="2547380"/>
            </a:xfrm>
            <a:prstGeom prst="chord">
              <a:avLst>
                <a:gd name="adj1" fmla="val 21530749"/>
                <a:gd name="adj2" fmla="val 10802399"/>
              </a:avLst>
            </a:prstGeom>
            <a:solidFill>
              <a:srgbClr val="003C5C"/>
            </a:solidFill>
            <a:ln>
              <a:noFill/>
            </a:ln>
          </p:spPr>
          <p:txBody>
            <a:bodyPr lIns="0" tIns="0" rIns="0" bIns="0" rtlCol="0" anchor="ctr"/>
            <a:lstStyle/>
            <a:p>
              <a:pPr algn="ctr"/>
              <a:endParaRPr lang="es-SV" sz="900" dirty="0">
                <a:cs typeface="+mn-ea"/>
                <a:sym typeface="+mn-lt"/>
              </a:endParaRPr>
            </a:p>
          </p:txBody>
        </p:sp>
        <p:sp>
          <p:nvSpPr>
            <p:cNvPr id="85" name="128 Elipse">
              <a:extLst>
                <a:ext uri="{FF2B5EF4-FFF2-40B4-BE49-F238E27FC236}">
                  <a16:creationId xmlns:a16="http://schemas.microsoft.com/office/drawing/2014/main" id="{4B8E29ED-94EE-4A1A-A62E-D2D39345D963}"/>
                </a:ext>
              </a:extLst>
            </p:cNvPr>
            <p:cNvSpPr>
              <a:spLocks noChangeAspect="1"/>
            </p:cNvSpPr>
            <p:nvPr/>
          </p:nvSpPr>
          <p:spPr bwMode="auto">
            <a:xfrm>
              <a:off x="5806552" y="12203728"/>
              <a:ext cx="299299" cy="299299"/>
            </a:xfrm>
            <a:prstGeom prst="ellipse">
              <a:avLst/>
            </a:prstGeom>
            <a:solidFill>
              <a:srgbClr val="005984"/>
            </a:solidFill>
            <a:ln>
              <a:noFill/>
            </a:ln>
          </p:spPr>
          <p:txBody>
            <a:bodyPr lIns="0" tIns="0" rIns="0" bIns="0" rtlCol="0" anchor="ctr"/>
            <a:lstStyle/>
            <a:p>
              <a:pPr algn="ctr"/>
              <a:endParaRPr lang="es-SV" sz="900">
                <a:cs typeface="+mn-ea"/>
                <a:sym typeface="+mn-lt"/>
              </a:endParaRPr>
            </a:p>
          </p:txBody>
        </p:sp>
        <p:sp>
          <p:nvSpPr>
            <p:cNvPr id="86" name="129 Elipse">
              <a:extLst>
                <a:ext uri="{FF2B5EF4-FFF2-40B4-BE49-F238E27FC236}">
                  <a16:creationId xmlns:a16="http://schemas.microsoft.com/office/drawing/2014/main" id="{779B414F-B361-488A-B500-1FD085E02C0F}"/>
                </a:ext>
              </a:extLst>
            </p:cNvPr>
            <p:cNvSpPr>
              <a:spLocks noChangeAspect="1"/>
            </p:cNvSpPr>
            <p:nvPr/>
          </p:nvSpPr>
          <p:spPr bwMode="auto">
            <a:xfrm>
              <a:off x="6304543" y="12080759"/>
              <a:ext cx="545238" cy="545234"/>
            </a:xfrm>
            <a:prstGeom prst="ellipse">
              <a:avLst/>
            </a:prstGeom>
            <a:solidFill>
              <a:srgbClr val="005984"/>
            </a:solidFill>
            <a:ln>
              <a:noFill/>
            </a:ln>
          </p:spPr>
          <p:txBody>
            <a:bodyPr lIns="0" tIns="0" rIns="0" bIns="0" rtlCol="0" anchor="ctr"/>
            <a:lstStyle/>
            <a:p>
              <a:pPr algn="ctr"/>
              <a:endParaRPr lang="es-SV" sz="900">
                <a:cs typeface="+mn-ea"/>
                <a:sym typeface="+mn-lt"/>
              </a:endParaRPr>
            </a:p>
          </p:txBody>
        </p:sp>
        <p:sp>
          <p:nvSpPr>
            <p:cNvPr id="87" name="130 Elipse">
              <a:extLst>
                <a:ext uri="{FF2B5EF4-FFF2-40B4-BE49-F238E27FC236}">
                  <a16:creationId xmlns:a16="http://schemas.microsoft.com/office/drawing/2014/main" id="{CDD58560-AF86-48B6-9EDD-2CE8B7053DF2}"/>
                </a:ext>
              </a:extLst>
            </p:cNvPr>
            <p:cNvSpPr>
              <a:spLocks noChangeAspect="1"/>
            </p:cNvSpPr>
            <p:nvPr/>
          </p:nvSpPr>
          <p:spPr bwMode="auto">
            <a:xfrm>
              <a:off x="5319213" y="12608741"/>
              <a:ext cx="305704" cy="305704"/>
            </a:xfrm>
            <a:prstGeom prst="ellipse">
              <a:avLst/>
            </a:prstGeom>
            <a:solidFill>
              <a:schemeClr val="bg1">
                <a:lumMod val="85000"/>
              </a:schemeClr>
            </a:solidFill>
            <a:ln>
              <a:noFill/>
            </a:ln>
          </p:spPr>
          <p:txBody>
            <a:bodyPr lIns="0" tIns="0" rIns="0" bIns="0" rtlCol="0" anchor="ctr"/>
            <a:lstStyle/>
            <a:p>
              <a:pPr algn="ctr"/>
              <a:endParaRPr lang="es-SV" sz="900">
                <a:cs typeface="+mn-ea"/>
                <a:sym typeface="+mn-lt"/>
              </a:endParaRPr>
            </a:p>
          </p:txBody>
        </p:sp>
        <p:sp>
          <p:nvSpPr>
            <p:cNvPr id="88" name="131 Elipse">
              <a:extLst>
                <a:ext uri="{FF2B5EF4-FFF2-40B4-BE49-F238E27FC236}">
                  <a16:creationId xmlns:a16="http://schemas.microsoft.com/office/drawing/2014/main" id="{3D68703C-8ECC-41E4-9CA2-F54D98462233}"/>
                </a:ext>
              </a:extLst>
            </p:cNvPr>
            <p:cNvSpPr>
              <a:spLocks noChangeAspect="1"/>
            </p:cNvSpPr>
            <p:nvPr/>
          </p:nvSpPr>
          <p:spPr bwMode="auto">
            <a:xfrm>
              <a:off x="4729227" y="12519759"/>
              <a:ext cx="241834" cy="241834"/>
            </a:xfrm>
            <a:prstGeom prst="ellipse">
              <a:avLst/>
            </a:prstGeom>
            <a:solidFill>
              <a:schemeClr val="bg1">
                <a:lumMod val="85000"/>
              </a:schemeClr>
            </a:solidFill>
            <a:ln>
              <a:noFill/>
            </a:ln>
          </p:spPr>
          <p:txBody>
            <a:bodyPr lIns="0" tIns="0" rIns="0" bIns="0" rtlCol="0" anchor="ctr"/>
            <a:lstStyle/>
            <a:p>
              <a:pPr algn="ctr"/>
              <a:endParaRPr lang="es-SV" sz="900">
                <a:cs typeface="+mn-ea"/>
                <a:sym typeface="+mn-lt"/>
              </a:endParaRPr>
            </a:p>
          </p:txBody>
        </p:sp>
        <p:sp>
          <p:nvSpPr>
            <p:cNvPr id="89" name="132 Elipse">
              <a:extLst>
                <a:ext uri="{FF2B5EF4-FFF2-40B4-BE49-F238E27FC236}">
                  <a16:creationId xmlns:a16="http://schemas.microsoft.com/office/drawing/2014/main" id="{C96A1672-3083-463D-A753-30EEDF94CF97}"/>
                </a:ext>
              </a:extLst>
            </p:cNvPr>
            <p:cNvSpPr>
              <a:spLocks noChangeAspect="1"/>
            </p:cNvSpPr>
            <p:nvPr/>
          </p:nvSpPr>
          <p:spPr bwMode="auto">
            <a:xfrm>
              <a:off x="6424044" y="12998447"/>
              <a:ext cx="241834" cy="241834"/>
            </a:xfrm>
            <a:prstGeom prst="ellipse">
              <a:avLst/>
            </a:prstGeom>
            <a:solidFill>
              <a:schemeClr val="bg1">
                <a:lumMod val="85000"/>
              </a:schemeClr>
            </a:solidFill>
            <a:ln>
              <a:noFill/>
            </a:ln>
          </p:spPr>
          <p:txBody>
            <a:bodyPr lIns="0" tIns="0" rIns="0" bIns="0" rtlCol="0" anchor="ctr"/>
            <a:lstStyle/>
            <a:p>
              <a:pPr algn="ctr"/>
              <a:endParaRPr lang="es-SV" sz="900">
                <a:cs typeface="+mn-ea"/>
                <a:sym typeface="+mn-lt"/>
              </a:endParaRPr>
            </a:p>
          </p:txBody>
        </p:sp>
        <p:sp>
          <p:nvSpPr>
            <p:cNvPr id="90" name="133 Elipse">
              <a:extLst>
                <a:ext uri="{FF2B5EF4-FFF2-40B4-BE49-F238E27FC236}">
                  <a16:creationId xmlns:a16="http://schemas.microsoft.com/office/drawing/2014/main" id="{FAC091F7-6C3B-460C-94B5-C977A3F2E696}"/>
                </a:ext>
              </a:extLst>
            </p:cNvPr>
            <p:cNvSpPr>
              <a:spLocks noChangeAspect="1"/>
            </p:cNvSpPr>
            <p:nvPr/>
          </p:nvSpPr>
          <p:spPr bwMode="auto">
            <a:xfrm>
              <a:off x="5486046" y="13226044"/>
              <a:ext cx="156952" cy="156952"/>
            </a:xfrm>
            <a:prstGeom prst="ellipse">
              <a:avLst/>
            </a:prstGeom>
            <a:solidFill>
              <a:schemeClr val="bg1">
                <a:lumMod val="85000"/>
              </a:schemeClr>
            </a:solidFill>
            <a:ln>
              <a:noFill/>
            </a:ln>
          </p:spPr>
          <p:txBody>
            <a:bodyPr lIns="0" tIns="0" rIns="0" bIns="0" rtlCol="0" anchor="ctr"/>
            <a:lstStyle/>
            <a:p>
              <a:pPr algn="ctr"/>
              <a:endParaRPr lang="es-SV" sz="900">
                <a:cs typeface="+mn-ea"/>
                <a:sym typeface="+mn-lt"/>
              </a:endParaRPr>
            </a:p>
          </p:txBody>
        </p:sp>
        <p:sp>
          <p:nvSpPr>
            <p:cNvPr id="91" name="134 Elipse">
              <a:extLst>
                <a:ext uri="{FF2B5EF4-FFF2-40B4-BE49-F238E27FC236}">
                  <a16:creationId xmlns:a16="http://schemas.microsoft.com/office/drawing/2014/main" id="{F820A4A6-3063-4E9B-AD1F-B36DFCA65DB9}"/>
                </a:ext>
              </a:extLst>
            </p:cNvPr>
            <p:cNvSpPr>
              <a:spLocks noChangeAspect="1"/>
            </p:cNvSpPr>
            <p:nvPr/>
          </p:nvSpPr>
          <p:spPr bwMode="auto">
            <a:xfrm>
              <a:off x="6602273" y="12603133"/>
              <a:ext cx="91787" cy="91787"/>
            </a:xfrm>
            <a:prstGeom prst="ellipse">
              <a:avLst/>
            </a:prstGeom>
            <a:solidFill>
              <a:schemeClr val="bg1">
                <a:lumMod val="85000"/>
              </a:schemeClr>
            </a:solidFill>
            <a:ln>
              <a:noFill/>
            </a:ln>
          </p:spPr>
          <p:txBody>
            <a:bodyPr lIns="0" tIns="0" rIns="0" bIns="0" rtlCol="0" anchor="ctr"/>
            <a:lstStyle/>
            <a:p>
              <a:pPr algn="ctr"/>
              <a:endParaRPr lang="es-SV" sz="900">
                <a:cs typeface="+mn-ea"/>
                <a:sym typeface="+mn-lt"/>
              </a:endParaRPr>
            </a:p>
          </p:txBody>
        </p:sp>
        <p:sp>
          <p:nvSpPr>
            <p:cNvPr id="92" name="135 Rectángulo">
              <a:extLst>
                <a:ext uri="{FF2B5EF4-FFF2-40B4-BE49-F238E27FC236}">
                  <a16:creationId xmlns:a16="http://schemas.microsoft.com/office/drawing/2014/main" id="{3CA59F23-300B-425E-8098-E9EBEAF0EFEC}"/>
                </a:ext>
              </a:extLst>
            </p:cNvPr>
            <p:cNvSpPr/>
            <p:nvPr/>
          </p:nvSpPr>
          <p:spPr bwMode="auto">
            <a:xfrm>
              <a:off x="5443833" y="10182225"/>
              <a:ext cx="714575" cy="92426"/>
            </a:xfrm>
            <a:prstGeom prst="rect">
              <a:avLst/>
            </a:prstGeom>
            <a:solidFill>
              <a:schemeClr val="tx1">
                <a:alpha val="15000"/>
              </a:schemeClr>
            </a:solidFill>
            <a:ln>
              <a:noFill/>
            </a:ln>
          </p:spPr>
          <p:txBody>
            <a:bodyPr lIns="0" tIns="0" rIns="0" bIns="0" rtlCol="0" anchor="ctr"/>
            <a:lstStyle/>
            <a:p>
              <a:pPr algn="ctr"/>
              <a:endParaRPr lang="es-SV" sz="900">
                <a:cs typeface="+mn-ea"/>
                <a:sym typeface="+mn-lt"/>
              </a:endParaRPr>
            </a:p>
          </p:txBody>
        </p:sp>
        <p:sp>
          <p:nvSpPr>
            <p:cNvPr id="93" name="136 Rectángulo">
              <a:extLst>
                <a:ext uri="{FF2B5EF4-FFF2-40B4-BE49-F238E27FC236}">
                  <a16:creationId xmlns:a16="http://schemas.microsoft.com/office/drawing/2014/main" id="{3006540B-2426-4361-8FDB-333E6EE4577E}"/>
                </a:ext>
              </a:extLst>
            </p:cNvPr>
            <p:cNvSpPr/>
            <p:nvPr/>
          </p:nvSpPr>
          <p:spPr bwMode="auto">
            <a:xfrm rot="2953758">
              <a:off x="6906991" y="10975358"/>
              <a:ext cx="451814" cy="86657"/>
            </a:xfrm>
            <a:prstGeom prst="rect">
              <a:avLst/>
            </a:prstGeom>
            <a:solidFill>
              <a:schemeClr val="tx1">
                <a:alpha val="15000"/>
              </a:schemeClr>
            </a:solidFill>
            <a:ln>
              <a:noFill/>
            </a:ln>
          </p:spPr>
          <p:txBody>
            <a:bodyPr lIns="0" tIns="0" rIns="0" bIns="0" rtlCol="0" anchor="ctr"/>
            <a:lstStyle/>
            <a:p>
              <a:pPr algn="ctr"/>
              <a:endParaRPr lang="es-SV" sz="900">
                <a:cs typeface="+mn-ea"/>
                <a:sym typeface="+mn-lt"/>
              </a:endParaRPr>
            </a:p>
          </p:txBody>
        </p:sp>
        <p:sp>
          <p:nvSpPr>
            <p:cNvPr id="94" name="137 Rectángulo">
              <a:extLst>
                <a:ext uri="{FF2B5EF4-FFF2-40B4-BE49-F238E27FC236}">
                  <a16:creationId xmlns:a16="http://schemas.microsoft.com/office/drawing/2014/main" id="{607D9B82-B3A7-4A9A-9728-F154AFA42F8D}"/>
                </a:ext>
              </a:extLst>
            </p:cNvPr>
            <p:cNvSpPr/>
            <p:nvPr/>
          </p:nvSpPr>
          <p:spPr bwMode="auto">
            <a:xfrm rot="2953758">
              <a:off x="6941212" y="10830521"/>
              <a:ext cx="594463" cy="194805"/>
            </a:xfrm>
            <a:prstGeom prst="rect">
              <a:avLst/>
            </a:prstGeom>
            <a:solidFill>
              <a:schemeClr val="bg1">
                <a:lumMod val="85000"/>
              </a:schemeClr>
            </a:solidFill>
            <a:ln>
              <a:noFill/>
            </a:ln>
          </p:spPr>
          <p:txBody>
            <a:bodyPr lIns="0" tIns="0" rIns="0" bIns="0" rtlCol="0" anchor="ctr"/>
            <a:lstStyle/>
            <a:p>
              <a:pPr algn="ctr"/>
              <a:endParaRPr lang="es-SV" sz="900">
                <a:cs typeface="+mn-ea"/>
                <a:sym typeface="+mn-lt"/>
              </a:endParaRPr>
            </a:p>
          </p:txBody>
        </p:sp>
        <p:sp>
          <p:nvSpPr>
            <p:cNvPr id="95" name="138 Rectángulo">
              <a:extLst>
                <a:ext uri="{FF2B5EF4-FFF2-40B4-BE49-F238E27FC236}">
                  <a16:creationId xmlns:a16="http://schemas.microsoft.com/office/drawing/2014/main" id="{B33DD9DC-01D8-4BDE-B796-FEA35CDE3920}"/>
                </a:ext>
              </a:extLst>
            </p:cNvPr>
            <p:cNvSpPr/>
            <p:nvPr/>
          </p:nvSpPr>
          <p:spPr bwMode="auto">
            <a:xfrm>
              <a:off x="5330085" y="9874128"/>
              <a:ext cx="940184" cy="308097"/>
            </a:xfrm>
            <a:prstGeom prst="rect">
              <a:avLst/>
            </a:prstGeom>
            <a:solidFill>
              <a:schemeClr val="bg1">
                <a:lumMod val="85000"/>
              </a:schemeClr>
            </a:solidFill>
            <a:ln>
              <a:noFill/>
            </a:ln>
          </p:spPr>
          <p:txBody>
            <a:bodyPr lIns="0" tIns="0" rIns="0" bIns="0" rtlCol="0" anchor="ctr"/>
            <a:lstStyle/>
            <a:p>
              <a:pPr algn="ctr"/>
              <a:endParaRPr lang="es-SV" sz="900">
                <a:cs typeface="+mn-ea"/>
                <a:sym typeface="+mn-lt"/>
              </a:endParaRPr>
            </a:p>
          </p:txBody>
        </p:sp>
      </p:grpSp>
      <p:sp>
        <p:nvSpPr>
          <p:cNvPr id="97" name="文本框 94">
            <a:extLst>
              <a:ext uri="{FF2B5EF4-FFF2-40B4-BE49-F238E27FC236}">
                <a16:creationId xmlns:a16="http://schemas.microsoft.com/office/drawing/2014/main" id="{9D2962B7-0064-4BF2-9A0C-D49757178522}"/>
              </a:ext>
            </a:extLst>
          </p:cNvPr>
          <p:cNvSpPr txBox="1"/>
          <p:nvPr/>
        </p:nvSpPr>
        <p:spPr>
          <a:xfrm>
            <a:off x="1227037" y="4545390"/>
            <a:ext cx="1802083" cy="338554"/>
          </a:xfrm>
          <a:prstGeom prst="rect">
            <a:avLst/>
          </a:prstGeom>
          <a:noFill/>
        </p:spPr>
        <p:txBody>
          <a:bodyPr wrap="square" rtlCol="0">
            <a:spAutoFit/>
          </a:bodyPr>
          <a:lstStyle/>
          <a:p>
            <a:pPr algn="r"/>
            <a:r>
              <a:rPr lang="zh-CN" altLang="en-US" sz="1600" b="1" dirty="0">
                <a:cs typeface="+mn-ea"/>
                <a:sym typeface="+mn-lt"/>
              </a:rPr>
              <a:t>优势分析</a:t>
            </a:r>
          </a:p>
        </p:txBody>
      </p:sp>
      <p:sp>
        <p:nvSpPr>
          <p:cNvPr id="98" name="文本框 113">
            <a:extLst>
              <a:ext uri="{FF2B5EF4-FFF2-40B4-BE49-F238E27FC236}">
                <a16:creationId xmlns:a16="http://schemas.microsoft.com/office/drawing/2014/main" id="{CEC1BBC1-18EA-4D5F-8DEA-C377D27D2EB2}"/>
              </a:ext>
            </a:extLst>
          </p:cNvPr>
          <p:cNvSpPr txBox="1"/>
          <p:nvPr/>
        </p:nvSpPr>
        <p:spPr>
          <a:xfrm>
            <a:off x="746706" y="4863997"/>
            <a:ext cx="2282414" cy="819455"/>
          </a:xfrm>
          <a:prstGeom prst="rect">
            <a:avLst/>
          </a:prstGeom>
          <a:noFill/>
        </p:spPr>
        <p:txBody>
          <a:bodyPr wrap="square" rtlCol="0">
            <a:spAutoFit/>
          </a:bodyPr>
          <a:lstStyle/>
          <a:p>
            <a:pPr algn="r">
              <a:lnSpc>
                <a:spcPct val="150000"/>
              </a:lnSpc>
            </a:pPr>
            <a:r>
              <a:rPr lang="zh-CN" altLang="en-US" sz="1050" dirty="0">
                <a:solidFill>
                  <a:schemeClr val="bg1">
                    <a:lumMod val="50000"/>
                  </a:schemeClr>
                </a:solidFill>
                <a:cs typeface="+mn-ea"/>
                <a:sym typeface="+mn-lt"/>
              </a:rPr>
              <a:t>单击添加详细文字说明，或复制文本黏贴自此右键只保留文字单击添加详细文字说明，或复制文本黏贴</a:t>
            </a:r>
          </a:p>
        </p:txBody>
      </p:sp>
      <p:sp>
        <p:nvSpPr>
          <p:cNvPr id="100" name="文本框 94">
            <a:extLst>
              <a:ext uri="{FF2B5EF4-FFF2-40B4-BE49-F238E27FC236}">
                <a16:creationId xmlns:a16="http://schemas.microsoft.com/office/drawing/2014/main" id="{A052A764-AE42-4EED-A958-37172272C570}"/>
              </a:ext>
            </a:extLst>
          </p:cNvPr>
          <p:cNvSpPr txBox="1"/>
          <p:nvPr/>
        </p:nvSpPr>
        <p:spPr>
          <a:xfrm>
            <a:off x="1227037" y="2088318"/>
            <a:ext cx="1802083" cy="338554"/>
          </a:xfrm>
          <a:prstGeom prst="rect">
            <a:avLst/>
          </a:prstGeom>
          <a:noFill/>
        </p:spPr>
        <p:txBody>
          <a:bodyPr wrap="square" rtlCol="0">
            <a:spAutoFit/>
          </a:bodyPr>
          <a:lstStyle/>
          <a:p>
            <a:pPr algn="r"/>
            <a:r>
              <a:rPr lang="zh-CN" altLang="en-US" sz="1600" b="1" dirty="0">
                <a:cs typeface="+mn-ea"/>
                <a:sym typeface="+mn-lt"/>
              </a:rPr>
              <a:t>劣势分析</a:t>
            </a:r>
          </a:p>
        </p:txBody>
      </p:sp>
      <p:sp>
        <p:nvSpPr>
          <p:cNvPr id="101" name="文本框 113">
            <a:extLst>
              <a:ext uri="{FF2B5EF4-FFF2-40B4-BE49-F238E27FC236}">
                <a16:creationId xmlns:a16="http://schemas.microsoft.com/office/drawing/2014/main" id="{3FCF38F6-860B-44DF-92DE-711B69F68DF9}"/>
              </a:ext>
            </a:extLst>
          </p:cNvPr>
          <p:cNvSpPr txBox="1"/>
          <p:nvPr/>
        </p:nvSpPr>
        <p:spPr>
          <a:xfrm>
            <a:off x="696054" y="2406925"/>
            <a:ext cx="2333066" cy="819455"/>
          </a:xfrm>
          <a:prstGeom prst="rect">
            <a:avLst/>
          </a:prstGeom>
          <a:noFill/>
        </p:spPr>
        <p:txBody>
          <a:bodyPr wrap="square" rtlCol="0">
            <a:spAutoFit/>
          </a:bodyPr>
          <a:lstStyle/>
          <a:p>
            <a:pPr algn="r">
              <a:lnSpc>
                <a:spcPct val="150000"/>
              </a:lnSpc>
            </a:pPr>
            <a:r>
              <a:rPr lang="zh-CN" altLang="en-US" sz="1050" dirty="0">
                <a:solidFill>
                  <a:schemeClr val="bg1">
                    <a:lumMod val="50000"/>
                  </a:schemeClr>
                </a:solidFill>
                <a:cs typeface="+mn-ea"/>
                <a:sym typeface="+mn-lt"/>
              </a:rPr>
              <a:t>单击添加详细文字说明，或复制文本黏贴自此右键只保留文字单击添加详细文字说明，或复制文本黏贴</a:t>
            </a:r>
          </a:p>
        </p:txBody>
      </p:sp>
      <p:sp>
        <p:nvSpPr>
          <p:cNvPr id="103" name="文本框 94">
            <a:extLst>
              <a:ext uri="{FF2B5EF4-FFF2-40B4-BE49-F238E27FC236}">
                <a16:creationId xmlns:a16="http://schemas.microsoft.com/office/drawing/2014/main" id="{4A2EA5AD-9AD4-4E3C-9A56-4766AA6E399D}"/>
              </a:ext>
            </a:extLst>
          </p:cNvPr>
          <p:cNvSpPr txBox="1"/>
          <p:nvPr/>
        </p:nvSpPr>
        <p:spPr>
          <a:xfrm>
            <a:off x="9107372" y="2086543"/>
            <a:ext cx="1802083" cy="338554"/>
          </a:xfrm>
          <a:prstGeom prst="rect">
            <a:avLst/>
          </a:prstGeom>
          <a:noFill/>
        </p:spPr>
        <p:txBody>
          <a:bodyPr wrap="square" rtlCol="0">
            <a:spAutoFit/>
          </a:bodyPr>
          <a:lstStyle/>
          <a:p>
            <a:r>
              <a:rPr lang="zh-CN" altLang="en-US" sz="1600" b="1" dirty="0">
                <a:cs typeface="+mn-ea"/>
                <a:sym typeface="+mn-lt"/>
              </a:rPr>
              <a:t>机会分析</a:t>
            </a:r>
          </a:p>
        </p:txBody>
      </p:sp>
      <p:sp>
        <p:nvSpPr>
          <p:cNvPr id="104" name="文本框 113">
            <a:extLst>
              <a:ext uri="{FF2B5EF4-FFF2-40B4-BE49-F238E27FC236}">
                <a16:creationId xmlns:a16="http://schemas.microsoft.com/office/drawing/2014/main" id="{E653BFCB-E2C9-47BF-BE30-3B367098A414}"/>
              </a:ext>
            </a:extLst>
          </p:cNvPr>
          <p:cNvSpPr txBox="1"/>
          <p:nvPr/>
        </p:nvSpPr>
        <p:spPr>
          <a:xfrm>
            <a:off x="9107372" y="2405150"/>
            <a:ext cx="2373634" cy="819455"/>
          </a:xfrm>
          <a:prstGeom prst="rect">
            <a:avLst/>
          </a:prstGeom>
          <a:noFill/>
        </p:spPr>
        <p:txBody>
          <a:bodyPr wrap="square" rtlCol="0">
            <a:spAutoFit/>
          </a:bodyPr>
          <a:lstStyle/>
          <a:p>
            <a:pPr>
              <a:lnSpc>
                <a:spcPct val="150000"/>
              </a:lnSpc>
            </a:pPr>
            <a:r>
              <a:rPr lang="zh-CN" altLang="en-US" sz="1050" dirty="0">
                <a:solidFill>
                  <a:schemeClr val="bg1">
                    <a:lumMod val="50000"/>
                  </a:schemeClr>
                </a:solidFill>
                <a:cs typeface="+mn-ea"/>
                <a:sym typeface="+mn-lt"/>
              </a:rPr>
              <a:t>单击添加详细文字说明，或复制文本黏贴自此右键只保留文字单击添加详细文字说明，或复制文本黏贴</a:t>
            </a:r>
          </a:p>
        </p:txBody>
      </p:sp>
      <p:sp>
        <p:nvSpPr>
          <p:cNvPr id="106" name="文本框 94">
            <a:extLst>
              <a:ext uri="{FF2B5EF4-FFF2-40B4-BE49-F238E27FC236}">
                <a16:creationId xmlns:a16="http://schemas.microsoft.com/office/drawing/2014/main" id="{07F6901E-6A44-40C1-8AF7-7C1AC680366F}"/>
              </a:ext>
            </a:extLst>
          </p:cNvPr>
          <p:cNvSpPr txBox="1"/>
          <p:nvPr/>
        </p:nvSpPr>
        <p:spPr>
          <a:xfrm>
            <a:off x="9107372" y="4549687"/>
            <a:ext cx="1802083" cy="338554"/>
          </a:xfrm>
          <a:prstGeom prst="rect">
            <a:avLst/>
          </a:prstGeom>
          <a:noFill/>
        </p:spPr>
        <p:txBody>
          <a:bodyPr wrap="square" rtlCol="0">
            <a:spAutoFit/>
          </a:bodyPr>
          <a:lstStyle/>
          <a:p>
            <a:r>
              <a:rPr lang="zh-CN" altLang="en-US" sz="1600" b="1" dirty="0">
                <a:cs typeface="+mn-ea"/>
                <a:sym typeface="+mn-lt"/>
              </a:rPr>
              <a:t>威胁分析</a:t>
            </a:r>
          </a:p>
        </p:txBody>
      </p:sp>
      <p:sp>
        <p:nvSpPr>
          <p:cNvPr id="107" name="文本框 113">
            <a:extLst>
              <a:ext uri="{FF2B5EF4-FFF2-40B4-BE49-F238E27FC236}">
                <a16:creationId xmlns:a16="http://schemas.microsoft.com/office/drawing/2014/main" id="{93574AAD-6130-48E5-B099-A9C5E62F6072}"/>
              </a:ext>
            </a:extLst>
          </p:cNvPr>
          <p:cNvSpPr txBox="1"/>
          <p:nvPr/>
        </p:nvSpPr>
        <p:spPr>
          <a:xfrm>
            <a:off x="9107372" y="4868294"/>
            <a:ext cx="2282414" cy="819455"/>
          </a:xfrm>
          <a:prstGeom prst="rect">
            <a:avLst/>
          </a:prstGeom>
          <a:noFill/>
        </p:spPr>
        <p:txBody>
          <a:bodyPr wrap="square" rtlCol="0">
            <a:spAutoFit/>
          </a:bodyPr>
          <a:lstStyle/>
          <a:p>
            <a:pPr>
              <a:lnSpc>
                <a:spcPct val="150000"/>
              </a:lnSpc>
            </a:pPr>
            <a:r>
              <a:rPr lang="zh-CN" altLang="en-US" sz="1050" dirty="0">
                <a:solidFill>
                  <a:schemeClr val="bg1">
                    <a:lumMod val="50000"/>
                  </a:schemeClr>
                </a:solidFill>
                <a:cs typeface="+mn-ea"/>
                <a:sym typeface="+mn-lt"/>
              </a:rPr>
              <a:t>单击添加详细文字说明，或复制文本黏贴自此右键只保留文字单击添加详细文字说明，或复制文本黏贴</a:t>
            </a:r>
          </a:p>
        </p:txBody>
      </p:sp>
      <p:sp>
        <p:nvSpPr>
          <p:cNvPr id="96" name="íṧlíḍè">
            <a:extLst>
              <a:ext uri="{FF2B5EF4-FFF2-40B4-BE49-F238E27FC236}">
                <a16:creationId xmlns:a16="http://schemas.microsoft.com/office/drawing/2014/main" id="{B2C554D9-CCC4-4A23-81D0-C3EB863E89DB}"/>
              </a:ext>
            </a:extLst>
          </p:cNvPr>
          <p:cNvSpPr/>
          <p:nvPr/>
        </p:nvSpPr>
        <p:spPr bwMode="auto">
          <a:xfrm>
            <a:off x="0" y="279140"/>
            <a:ext cx="2092035" cy="481651"/>
          </a:xfrm>
          <a:prstGeom prst="homePlate">
            <a:avLst>
              <a:gd name="adj" fmla="val 0"/>
            </a:avLst>
          </a:prstGeom>
          <a:solidFill>
            <a:srgbClr val="005984"/>
          </a:solidFill>
          <a:ln w="19050">
            <a:noFill/>
            <a:round/>
          </a:ln>
        </p:spPr>
        <p:txBody>
          <a:bodyPr anchor="ctr"/>
          <a:lstStyle/>
          <a:p>
            <a:pPr algn="ctr"/>
            <a:endParaRPr>
              <a:cs typeface="+mn-ea"/>
              <a:sym typeface="+mn-lt"/>
            </a:endParaRPr>
          </a:p>
        </p:txBody>
      </p:sp>
      <p:sp>
        <p:nvSpPr>
          <p:cNvPr id="99" name="ïş1ídè">
            <a:extLst>
              <a:ext uri="{FF2B5EF4-FFF2-40B4-BE49-F238E27FC236}">
                <a16:creationId xmlns:a16="http://schemas.microsoft.com/office/drawing/2014/main" id="{3E25E42B-680D-45E5-A1E7-F67E168BF967}"/>
              </a:ext>
            </a:extLst>
          </p:cNvPr>
          <p:cNvSpPr txBox="1"/>
          <p:nvPr/>
        </p:nvSpPr>
        <p:spPr>
          <a:xfrm>
            <a:off x="102734" y="325339"/>
            <a:ext cx="1981604" cy="389252"/>
          </a:xfrm>
          <a:prstGeom prst="rect">
            <a:avLst/>
          </a:prstGeom>
          <a:noFill/>
        </p:spPr>
        <p:txBody>
          <a:bodyPr wrap="square">
            <a:normAutofit/>
          </a:bodyPr>
          <a:lstStyle/>
          <a:p>
            <a:pPr algn="dist"/>
            <a:r>
              <a:rPr lang="zh-CN" altLang="en-US" dirty="0">
                <a:solidFill>
                  <a:schemeClr val="bg1"/>
                </a:solidFill>
                <a:cs typeface="+mn-ea"/>
                <a:sym typeface="+mn-lt"/>
              </a:rPr>
              <a:t>下周计划 </a:t>
            </a:r>
          </a:p>
        </p:txBody>
      </p:sp>
    </p:spTree>
    <p:extLst>
      <p:ext uri="{BB962C8B-B14F-4D97-AF65-F5344CB8AC3E}">
        <p14:creationId xmlns:p14="http://schemas.microsoft.com/office/powerpoint/2010/main" val="22112069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par>
                                <p:cTn id="10" presetID="22" presetClass="entr" presetSubtype="2" fill="hold" grpId="0" nodeType="with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right)">
                                      <p:cBhvr>
                                        <p:cTn id="12" dur="750"/>
                                        <p:tgtEl>
                                          <p:spTgt spid="64"/>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right)">
                                      <p:cBhvr>
                                        <p:cTn id="15" dur="750"/>
                                        <p:tgtEl>
                                          <p:spTgt spid="6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wipe(left)">
                                      <p:cBhvr>
                                        <p:cTn id="18" dur="750"/>
                                        <p:tgtEl>
                                          <p:spTgt spid="66"/>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750"/>
                                        <p:tgtEl>
                                          <p:spTgt spid="67"/>
                                        </p:tgtEl>
                                      </p:cBhvr>
                                    </p:animEffect>
                                  </p:childTnLst>
                                </p:cTn>
                              </p:par>
                            </p:childTnLst>
                          </p:cTn>
                        </p:par>
                        <p:par>
                          <p:cTn id="22" fill="hold">
                            <p:stCondLst>
                              <p:cond delay="1000"/>
                            </p:stCondLst>
                            <p:childTnLst>
                              <p:par>
                                <p:cTn id="23" presetID="55" presetClass="entr" presetSubtype="0" fill="hold" grpId="0" nodeType="afterEffect">
                                  <p:stCondLst>
                                    <p:cond delay="0"/>
                                  </p:stCondLst>
                                  <p:childTnLst>
                                    <p:set>
                                      <p:cBhvr>
                                        <p:cTn id="24" dur="1" fill="hold">
                                          <p:stCondLst>
                                            <p:cond delay="0"/>
                                          </p:stCondLst>
                                        </p:cTn>
                                        <p:tgtEl>
                                          <p:spTgt spid="97"/>
                                        </p:tgtEl>
                                        <p:attrNameLst>
                                          <p:attrName>style.visibility</p:attrName>
                                        </p:attrNameLst>
                                      </p:cBhvr>
                                      <p:to>
                                        <p:strVal val="visible"/>
                                      </p:to>
                                    </p:set>
                                    <p:anim calcmode="lin" valueType="num">
                                      <p:cBhvr>
                                        <p:cTn id="25" dur="1000" fill="hold"/>
                                        <p:tgtEl>
                                          <p:spTgt spid="97"/>
                                        </p:tgtEl>
                                        <p:attrNameLst>
                                          <p:attrName>ppt_w</p:attrName>
                                        </p:attrNameLst>
                                      </p:cBhvr>
                                      <p:tavLst>
                                        <p:tav tm="0">
                                          <p:val>
                                            <p:strVal val="#ppt_w*0.70"/>
                                          </p:val>
                                        </p:tav>
                                        <p:tav tm="100000">
                                          <p:val>
                                            <p:strVal val="#ppt_w"/>
                                          </p:val>
                                        </p:tav>
                                      </p:tavLst>
                                    </p:anim>
                                    <p:anim calcmode="lin" valueType="num">
                                      <p:cBhvr>
                                        <p:cTn id="26" dur="1000" fill="hold"/>
                                        <p:tgtEl>
                                          <p:spTgt spid="97"/>
                                        </p:tgtEl>
                                        <p:attrNameLst>
                                          <p:attrName>ppt_h</p:attrName>
                                        </p:attrNameLst>
                                      </p:cBhvr>
                                      <p:tavLst>
                                        <p:tav tm="0">
                                          <p:val>
                                            <p:strVal val="#ppt_h"/>
                                          </p:val>
                                        </p:tav>
                                        <p:tav tm="100000">
                                          <p:val>
                                            <p:strVal val="#ppt_h"/>
                                          </p:val>
                                        </p:tav>
                                      </p:tavLst>
                                    </p:anim>
                                    <p:animEffect transition="in" filter="fade">
                                      <p:cBhvr>
                                        <p:cTn id="27" dur="1000"/>
                                        <p:tgtEl>
                                          <p:spTgt spid="97"/>
                                        </p:tgtEl>
                                      </p:cBhvr>
                                    </p:animEffect>
                                  </p:childTnLst>
                                </p:cTn>
                              </p:par>
                            </p:childTnLst>
                          </p:cTn>
                        </p:par>
                        <p:par>
                          <p:cTn id="28" fill="hold">
                            <p:stCondLst>
                              <p:cond delay="2000"/>
                            </p:stCondLst>
                            <p:childTnLst>
                              <p:par>
                                <p:cTn id="29" presetID="14" presetClass="entr" presetSubtype="10" fill="hold" grpId="0" nodeType="after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randombar(horizontal)">
                                      <p:cBhvr>
                                        <p:cTn id="31" dur="500"/>
                                        <p:tgtEl>
                                          <p:spTgt spid="98"/>
                                        </p:tgtEl>
                                      </p:cBhvr>
                                    </p:animEffect>
                                  </p:childTnLst>
                                </p:cTn>
                              </p:par>
                            </p:childTnLst>
                          </p:cTn>
                        </p:par>
                        <p:par>
                          <p:cTn id="32" fill="hold">
                            <p:stCondLst>
                              <p:cond delay="2500"/>
                            </p:stCondLst>
                            <p:childTnLst>
                              <p:par>
                                <p:cTn id="33" presetID="55" presetClass="entr" presetSubtype="0" fill="hold" grpId="0" nodeType="afterEffect">
                                  <p:stCondLst>
                                    <p:cond delay="0"/>
                                  </p:stCondLst>
                                  <p:childTnLst>
                                    <p:set>
                                      <p:cBhvr>
                                        <p:cTn id="34" dur="1" fill="hold">
                                          <p:stCondLst>
                                            <p:cond delay="0"/>
                                          </p:stCondLst>
                                        </p:cTn>
                                        <p:tgtEl>
                                          <p:spTgt spid="100"/>
                                        </p:tgtEl>
                                        <p:attrNameLst>
                                          <p:attrName>style.visibility</p:attrName>
                                        </p:attrNameLst>
                                      </p:cBhvr>
                                      <p:to>
                                        <p:strVal val="visible"/>
                                      </p:to>
                                    </p:set>
                                    <p:anim calcmode="lin" valueType="num">
                                      <p:cBhvr>
                                        <p:cTn id="35" dur="1000" fill="hold"/>
                                        <p:tgtEl>
                                          <p:spTgt spid="100"/>
                                        </p:tgtEl>
                                        <p:attrNameLst>
                                          <p:attrName>ppt_w</p:attrName>
                                        </p:attrNameLst>
                                      </p:cBhvr>
                                      <p:tavLst>
                                        <p:tav tm="0">
                                          <p:val>
                                            <p:strVal val="#ppt_w*0.70"/>
                                          </p:val>
                                        </p:tav>
                                        <p:tav tm="100000">
                                          <p:val>
                                            <p:strVal val="#ppt_w"/>
                                          </p:val>
                                        </p:tav>
                                      </p:tavLst>
                                    </p:anim>
                                    <p:anim calcmode="lin" valueType="num">
                                      <p:cBhvr>
                                        <p:cTn id="36" dur="1000" fill="hold"/>
                                        <p:tgtEl>
                                          <p:spTgt spid="100"/>
                                        </p:tgtEl>
                                        <p:attrNameLst>
                                          <p:attrName>ppt_h</p:attrName>
                                        </p:attrNameLst>
                                      </p:cBhvr>
                                      <p:tavLst>
                                        <p:tav tm="0">
                                          <p:val>
                                            <p:strVal val="#ppt_h"/>
                                          </p:val>
                                        </p:tav>
                                        <p:tav tm="100000">
                                          <p:val>
                                            <p:strVal val="#ppt_h"/>
                                          </p:val>
                                        </p:tav>
                                      </p:tavLst>
                                    </p:anim>
                                    <p:animEffect transition="in" filter="fade">
                                      <p:cBhvr>
                                        <p:cTn id="37" dur="1000"/>
                                        <p:tgtEl>
                                          <p:spTgt spid="100"/>
                                        </p:tgtEl>
                                      </p:cBhvr>
                                    </p:animEffect>
                                  </p:childTnLst>
                                </p:cTn>
                              </p:par>
                            </p:childTnLst>
                          </p:cTn>
                        </p:par>
                        <p:par>
                          <p:cTn id="38" fill="hold">
                            <p:stCondLst>
                              <p:cond delay="3500"/>
                            </p:stCondLst>
                            <p:childTnLst>
                              <p:par>
                                <p:cTn id="39" presetID="14" presetClass="entr" presetSubtype="10" fill="hold" grpId="0" nodeType="afterEffect">
                                  <p:stCondLst>
                                    <p:cond delay="0"/>
                                  </p:stCondLst>
                                  <p:childTnLst>
                                    <p:set>
                                      <p:cBhvr>
                                        <p:cTn id="40" dur="1" fill="hold">
                                          <p:stCondLst>
                                            <p:cond delay="0"/>
                                          </p:stCondLst>
                                        </p:cTn>
                                        <p:tgtEl>
                                          <p:spTgt spid="101"/>
                                        </p:tgtEl>
                                        <p:attrNameLst>
                                          <p:attrName>style.visibility</p:attrName>
                                        </p:attrNameLst>
                                      </p:cBhvr>
                                      <p:to>
                                        <p:strVal val="visible"/>
                                      </p:to>
                                    </p:set>
                                    <p:animEffect transition="in" filter="randombar(horizontal)">
                                      <p:cBhvr>
                                        <p:cTn id="41" dur="500"/>
                                        <p:tgtEl>
                                          <p:spTgt spid="101"/>
                                        </p:tgtEl>
                                      </p:cBhvr>
                                    </p:animEffect>
                                  </p:childTnLst>
                                </p:cTn>
                              </p:par>
                            </p:childTnLst>
                          </p:cTn>
                        </p:par>
                        <p:par>
                          <p:cTn id="42" fill="hold">
                            <p:stCondLst>
                              <p:cond delay="4000"/>
                            </p:stCondLst>
                            <p:childTnLst>
                              <p:par>
                                <p:cTn id="43" presetID="55" presetClass="entr" presetSubtype="0" fill="hold" grpId="0" nodeType="afterEffect">
                                  <p:stCondLst>
                                    <p:cond delay="0"/>
                                  </p:stCondLst>
                                  <p:childTnLst>
                                    <p:set>
                                      <p:cBhvr>
                                        <p:cTn id="44" dur="1" fill="hold">
                                          <p:stCondLst>
                                            <p:cond delay="0"/>
                                          </p:stCondLst>
                                        </p:cTn>
                                        <p:tgtEl>
                                          <p:spTgt spid="103"/>
                                        </p:tgtEl>
                                        <p:attrNameLst>
                                          <p:attrName>style.visibility</p:attrName>
                                        </p:attrNameLst>
                                      </p:cBhvr>
                                      <p:to>
                                        <p:strVal val="visible"/>
                                      </p:to>
                                    </p:set>
                                    <p:anim calcmode="lin" valueType="num">
                                      <p:cBhvr>
                                        <p:cTn id="45" dur="1000" fill="hold"/>
                                        <p:tgtEl>
                                          <p:spTgt spid="103"/>
                                        </p:tgtEl>
                                        <p:attrNameLst>
                                          <p:attrName>ppt_w</p:attrName>
                                        </p:attrNameLst>
                                      </p:cBhvr>
                                      <p:tavLst>
                                        <p:tav tm="0">
                                          <p:val>
                                            <p:strVal val="#ppt_w*0.70"/>
                                          </p:val>
                                        </p:tav>
                                        <p:tav tm="100000">
                                          <p:val>
                                            <p:strVal val="#ppt_w"/>
                                          </p:val>
                                        </p:tav>
                                      </p:tavLst>
                                    </p:anim>
                                    <p:anim calcmode="lin" valueType="num">
                                      <p:cBhvr>
                                        <p:cTn id="46" dur="1000" fill="hold"/>
                                        <p:tgtEl>
                                          <p:spTgt spid="103"/>
                                        </p:tgtEl>
                                        <p:attrNameLst>
                                          <p:attrName>ppt_h</p:attrName>
                                        </p:attrNameLst>
                                      </p:cBhvr>
                                      <p:tavLst>
                                        <p:tav tm="0">
                                          <p:val>
                                            <p:strVal val="#ppt_h"/>
                                          </p:val>
                                        </p:tav>
                                        <p:tav tm="100000">
                                          <p:val>
                                            <p:strVal val="#ppt_h"/>
                                          </p:val>
                                        </p:tav>
                                      </p:tavLst>
                                    </p:anim>
                                    <p:animEffect transition="in" filter="fade">
                                      <p:cBhvr>
                                        <p:cTn id="47" dur="1000"/>
                                        <p:tgtEl>
                                          <p:spTgt spid="103"/>
                                        </p:tgtEl>
                                      </p:cBhvr>
                                    </p:animEffect>
                                  </p:childTnLst>
                                </p:cTn>
                              </p:par>
                            </p:childTnLst>
                          </p:cTn>
                        </p:par>
                        <p:par>
                          <p:cTn id="48" fill="hold">
                            <p:stCondLst>
                              <p:cond delay="5000"/>
                            </p:stCondLst>
                            <p:childTnLst>
                              <p:par>
                                <p:cTn id="49" presetID="14" presetClass="entr" presetSubtype="10" fill="hold" grpId="0" nodeType="afterEffect">
                                  <p:stCondLst>
                                    <p:cond delay="0"/>
                                  </p:stCondLst>
                                  <p:childTnLst>
                                    <p:set>
                                      <p:cBhvr>
                                        <p:cTn id="50" dur="1" fill="hold">
                                          <p:stCondLst>
                                            <p:cond delay="0"/>
                                          </p:stCondLst>
                                        </p:cTn>
                                        <p:tgtEl>
                                          <p:spTgt spid="104"/>
                                        </p:tgtEl>
                                        <p:attrNameLst>
                                          <p:attrName>style.visibility</p:attrName>
                                        </p:attrNameLst>
                                      </p:cBhvr>
                                      <p:to>
                                        <p:strVal val="visible"/>
                                      </p:to>
                                    </p:set>
                                    <p:animEffect transition="in" filter="randombar(horizontal)">
                                      <p:cBhvr>
                                        <p:cTn id="51" dur="500"/>
                                        <p:tgtEl>
                                          <p:spTgt spid="104"/>
                                        </p:tgtEl>
                                      </p:cBhvr>
                                    </p:animEffect>
                                  </p:childTnLst>
                                </p:cTn>
                              </p:par>
                            </p:childTnLst>
                          </p:cTn>
                        </p:par>
                        <p:par>
                          <p:cTn id="52" fill="hold">
                            <p:stCondLst>
                              <p:cond delay="5500"/>
                            </p:stCondLst>
                            <p:childTnLst>
                              <p:par>
                                <p:cTn id="53" presetID="55" presetClass="entr" presetSubtype="0" fill="hold" grpId="0" nodeType="afterEffect">
                                  <p:stCondLst>
                                    <p:cond delay="0"/>
                                  </p:stCondLst>
                                  <p:childTnLst>
                                    <p:set>
                                      <p:cBhvr>
                                        <p:cTn id="54" dur="1" fill="hold">
                                          <p:stCondLst>
                                            <p:cond delay="0"/>
                                          </p:stCondLst>
                                        </p:cTn>
                                        <p:tgtEl>
                                          <p:spTgt spid="106"/>
                                        </p:tgtEl>
                                        <p:attrNameLst>
                                          <p:attrName>style.visibility</p:attrName>
                                        </p:attrNameLst>
                                      </p:cBhvr>
                                      <p:to>
                                        <p:strVal val="visible"/>
                                      </p:to>
                                    </p:set>
                                    <p:anim calcmode="lin" valueType="num">
                                      <p:cBhvr>
                                        <p:cTn id="55" dur="1000" fill="hold"/>
                                        <p:tgtEl>
                                          <p:spTgt spid="106"/>
                                        </p:tgtEl>
                                        <p:attrNameLst>
                                          <p:attrName>ppt_w</p:attrName>
                                        </p:attrNameLst>
                                      </p:cBhvr>
                                      <p:tavLst>
                                        <p:tav tm="0">
                                          <p:val>
                                            <p:strVal val="#ppt_w*0.70"/>
                                          </p:val>
                                        </p:tav>
                                        <p:tav tm="100000">
                                          <p:val>
                                            <p:strVal val="#ppt_w"/>
                                          </p:val>
                                        </p:tav>
                                      </p:tavLst>
                                    </p:anim>
                                    <p:anim calcmode="lin" valueType="num">
                                      <p:cBhvr>
                                        <p:cTn id="56" dur="1000" fill="hold"/>
                                        <p:tgtEl>
                                          <p:spTgt spid="106"/>
                                        </p:tgtEl>
                                        <p:attrNameLst>
                                          <p:attrName>ppt_h</p:attrName>
                                        </p:attrNameLst>
                                      </p:cBhvr>
                                      <p:tavLst>
                                        <p:tav tm="0">
                                          <p:val>
                                            <p:strVal val="#ppt_h"/>
                                          </p:val>
                                        </p:tav>
                                        <p:tav tm="100000">
                                          <p:val>
                                            <p:strVal val="#ppt_h"/>
                                          </p:val>
                                        </p:tav>
                                      </p:tavLst>
                                    </p:anim>
                                    <p:animEffect transition="in" filter="fade">
                                      <p:cBhvr>
                                        <p:cTn id="57" dur="1000"/>
                                        <p:tgtEl>
                                          <p:spTgt spid="106"/>
                                        </p:tgtEl>
                                      </p:cBhvr>
                                    </p:animEffect>
                                  </p:childTnLst>
                                </p:cTn>
                              </p:par>
                            </p:childTnLst>
                          </p:cTn>
                        </p:par>
                        <p:par>
                          <p:cTn id="58" fill="hold">
                            <p:stCondLst>
                              <p:cond delay="6500"/>
                            </p:stCondLst>
                            <p:childTnLst>
                              <p:par>
                                <p:cTn id="59" presetID="14" presetClass="entr" presetSubtype="10" fill="hold" grpId="0" nodeType="afterEffect">
                                  <p:stCondLst>
                                    <p:cond delay="0"/>
                                  </p:stCondLst>
                                  <p:childTnLst>
                                    <p:set>
                                      <p:cBhvr>
                                        <p:cTn id="60" dur="1" fill="hold">
                                          <p:stCondLst>
                                            <p:cond delay="0"/>
                                          </p:stCondLst>
                                        </p:cTn>
                                        <p:tgtEl>
                                          <p:spTgt spid="107"/>
                                        </p:tgtEl>
                                        <p:attrNameLst>
                                          <p:attrName>style.visibility</p:attrName>
                                        </p:attrNameLst>
                                      </p:cBhvr>
                                      <p:to>
                                        <p:strVal val="visible"/>
                                      </p:to>
                                    </p:set>
                                    <p:animEffect transition="in" filter="randombar(horizontal)">
                                      <p:cBhvr>
                                        <p:cTn id="61"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P spid="97" grpId="0"/>
      <p:bldP spid="98" grpId="0"/>
      <p:bldP spid="100" grpId="0"/>
      <p:bldP spid="101" grpId="0"/>
      <p:bldP spid="103" grpId="0"/>
      <p:bldP spid="104" grpId="0"/>
      <p:bldP spid="106" grpId="0"/>
      <p:bldP spid="10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a:extLst>
              <a:ext uri="{FF2B5EF4-FFF2-40B4-BE49-F238E27FC236}">
                <a16:creationId xmlns:a16="http://schemas.microsoft.com/office/drawing/2014/main" id="{A4FC0572-1581-6043-9E51-99B484BA87DD}"/>
              </a:ext>
            </a:extLst>
          </p:cNvPr>
          <p:cNvSpPr/>
          <p:nvPr/>
        </p:nvSpPr>
        <p:spPr>
          <a:xfrm>
            <a:off x="1866354" y="5527598"/>
            <a:ext cx="4191001" cy="508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cs typeface="+mn-ea"/>
              <a:sym typeface="+mn-lt"/>
            </a:endParaRPr>
          </a:p>
        </p:txBody>
      </p:sp>
      <p:sp>
        <p:nvSpPr>
          <p:cNvPr id="28" name="Rectangle">
            <a:extLst>
              <a:ext uri="{FF2B5EF4-FFF2-40B4-BE49-F238E27FC236}">
                <a16:creationId xmlns:a16="http://schemas.microsoft.com/office/drawing/2014/main" id="{F004F9DA-6EBD-DA40-A99C-8456D0FBE169}"/>
              </a:ext>
            </a:extLst>
          </p:cNvPr>
          <p:cNvSpPr/>
          <p:nvPr/>
        </p:nvSpPr>
        <p:spPr>
          <a:xfrm>
            <a:off x="1866354" y="5527598"/>
            <a:ext cx="3810001" cy="50801"/>
          </a:xfrm>
          <a:prstGeom prst="rect">
            <a:avLst/>
          </a:prstGeom>
          <a:solidFill>
            <a:srgbClr val="00598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cs typeface="+mn-ea"/>
              <a:sym typeface="+mn-lt"/>
            </a:endParaRPr>
          </a:p>
        </p:txBody>
      </p:sp>
      <p:sp>
        <p:nvSpPr>
          <p:cNvPr id="29" name="Chart Tittle">
            <a:extLst>
              <a:ext uri="{FF2B5EF4-FFF2-40B4-BE49-F238E27FC236}">
                <a16:creationId xmlns:a16="http://schemas.microsoft.com/office/drawing/2014/main" id="{51ECFB39-477D-3A4E-941B-1480C5D5F8CC}"/>
              </a:ext>
            </a:extLst>
          </p:cNvPr>
          <p:cNvSpPr txBox="1"/>
          <p:nvPr/>
        </p:nvSpPr>
        <p:spPr>
          <a:xfrm>
            <a:off x="1872704" y="5196421"/>
            <a:ext cx="748603" cy="22403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l">
              <a:lnSpc>
                <a:spcPct val="150000"/>
              </a:lnSpc>
              <a:defRPr sz="2200" b="0">
                <a:solidFill>
                  <a:srgbClr val="6A6E77"/>
                </a:solidFill>
                <a:latin typeface="Quicksand Regular"/>
                <a:ea typeface="Quicksand Regular"/>
                <a:cs typeface="Quicksand Regular"/>
                <a:sym typeface="Quicksand Regular"/>
              </a:defRPr>
            </a:lvl1pPr>
          </a:lstStyle>
          <a:p>
            <a:r>
              <a:rPr sz="1100">
                <a:latin typeface="+mn-lt"/>
                <a:ea typeface="+mn-ea"/>
                <a:cs typeface="+mn-ea"/>
                <a:sym typeface="+mn-lt"/>
              </a:rPr>
              <a:t>Chart Tittle</a:t>
            </a:r>
          </a:p>
        </p:txBody>
      </p:sp>
      <p:sp>
        <p:nvSpPr>
          <p:cNvPr id="30" name="90%">
            <a:extLst>
              <a:ext uri="{FF2B5EF4-FFF2-40B4-BE49-F238E27FC236}">
                <a16:creationId xmlns:a16="http://schemas.microsoft.com/office/drawing/2014/main" id="{49078D1D-2D6F-B44B-A620-C7551A415D03}"/>
              </a:ext>
            </a:extLst>
          </p:cNvPr>
          <p:cNvSpPr txBox="1"/>
          <p:nvPr/>
        </p:nvSpPr>
        <p:spPr>
          <a:xfrm>
            <a:off x="5769164" y="5196421"/>
            <a:ext cx="291747" cy="22403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r">
              <a:lnSpc>
                <a:spcPct val="150000"/>
              </a:lnSpc>
              <a:defRPr sz="2200" b="0">
                <a:solidFill>
                  <a:srgbClr val="6A6E77"/>
                </a:solidFill>
                <a:latin typeface="Quicksand Regular"/>
                <a:ea typeface="Quicksand Regular"/>
                <a:cs typeface="Quicksand Regular"/>
                <a:sym typeface="Quicksand Regular"/>
              </a:defRPr>
            </a:lvl1pPr>
          </a:lstStyle>
          <a:p>
            <a:r>
              <a:rPr sz="1100">
                <a:latin typeface="+mn-lt"/>
                <a:ea typeface="+mn-ea"/>
                <a:cs typeface="+mn-ea"/>
                <a:sym typeface="+mn-lt"/>
              </a:rPr>
              <a:t>90%</a:t>
            </a:r>
          </a:p>
        </p:txBody>
      </p:sp>
      <p:sp>
        <p:nvSpPr>
          <p:cNvPr id="31" name="Rectangle">
            <a:extLst>
              <a:ext uri="{FF2B5EF4-FFF2-40B4-BE49-F238E27FC236}">
                <a16:creationId xmlns:a16="http://schemas.microsoft.com/office/drawing/2014/main" id="{D76F53A9-1483-4145-9D73-2459E28938B0}"/>
              </a:ext>
            </a:extLst>
          </p:cNvPr>
          <p:cNvSpPr/>
          <p:nvPr/>
        </p:nvSpPr>
        <p:spPr>
          <a:xfrm>
            <a:off x="1866354" y="4805162"/>
            <a:ext cx="4191001" cy="50801"/>
          </a:xfrm>
          <a:prstGeom prst="rect">
            <a:avLst/>
          </a:prstGeom>
          <a:solidFill>
            <a:srgbClr val="1C1F25">
              <a:alpha val="15336"/>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cs typeface="+mn-ea"/>
              <a:sym typeface="+mn-lt"/>
            </a:endParaRPr>
          </a:p>
        </p:txBody>
      </p:sp>
      <p:sp>
        <p:nvSpPr>
          <p:cNvPr id="32" name="Rectangle">
            <a:extLst>
              <a:ext uri="{FF2B5EF4-FFF2-40B4-BE49-F238E27FC236}">
                <a16:creationId xmlns:a16="http://schemas.microsoft.com/office/drawing/2014/main" id="{375A318E-E0E5-7744-B337-496B24EFA369}"/>
              </a:ext>
            </a:extLst>
          </p:cNvPr>
          <p:cNvSpPr/>
          <p:nvPr/>
        </p:nvSpPr>
        <p:spPr>
          <a:xfrm>
            <a:off x="1866354" y="4805162"/>
            <a:ext cx="3492501" cy="50801"/>
          </a:xfrm>
          <a:prstGeom prst="rect">
            <a:avLst/>
          </a:prstGeom>
          <a:solidFill>
            <a:srgbClr val="00598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cs typeface="+mn-ea"/>
              <a:sym typeface="+mn-lt"/>
            </a:endParaRPr>
          </a:p>
        </p:txBody>
      </p:sp>
      <p:sp>
        <p:nvSpPr>
          <p:cNvPr id="33" name="Chart Tittle">
            <a:extLst>
              <a:ext uri="{FF2B5EF4-FFF2-40B4-BE49-F238E27FC236}">
                <a16:creationId xmlns:a16="http://schemas.microsoft.com/office/drawing/2014/main" id="{A88FDBAE-9685-2A4E-A584-31D3D5352E1C}"/>
              </a:ext>
            </a:extLst>
          </p:cNvPr>
          <p:cNvSpPr txBox="1"/>
          <p:nvPr/>
        </p:nvSpPr>
        <p:spPr>
          <a:xfrm>
            <a:off x="1872704" y="4473986"/>
            <a:ext cx="748603" cy="22403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l">
              <a:lnSpc>
                <a:spcPct val="150000"/>
              </a:lnSpc>
              <a:defRPr sz="2200" b="0">
                <a:solidFill>
                  <a:srgbClr val="6A6E77"/>
                </a:solidFill>
                <a:latin typeface="Quicksand Regular"/>
                <a:ea typeface="Quicksand Regular"/>
                <a:cs typeface="Quicksand Regular"/>
                <a:sym typeface="Quicksand Regular"/>
              </a:defRPr>
            </a:lvl1pPr>
          </a:lstStyle>
          <a:p>
            <a:r>
              <a:rPr sz="1100">
                <a:latin typeface="+mn-lt"/>
                <a:ea typeface="+mn-ea"/>
                <a:cs typeface="+mn-ea"/>
                <a:sym typeface="+mn-lt"/>
              </a:rPr>
              <a:t>Chart Tittle</a:t>
            </a:r>
          </a:p>
        </p:txBody>
      </p:sp>
      <p:sp>
        <p:nvSpPr>
          <p:cNvPr id="34" name="80%">
            <a:extLst>
              <a:ext uri="{FF2B5EF4-FFF2-40B4-BE49-F238E27FC236}">
                <a16:creationId xmlns:a16="http://schemas.microsoft.com/office/drawing/2014/main" id="{479C5C9E-F43F-D846-9334-A9B78EF52BB7}"/>
              </a:ext>
            </a:extLst>
          </p:cNvPr>
          <p:cNvSpPr txBox="1"/>
          <p:nvPr/>
        </p:nvSpPr>
        <p:spPr>
          <a:xfrm>
            <a:off x="5770841" y="4473986"/>
            <a:ext cx="291747" cy="22403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r">
              <a:lnSpc>
                <a:spcPct val="150000"/>
              </a:lnSpc>
              <a:defRPr sz="2200" b="0">
                <a:solidFill>
                  <a:srgbClr val="6A6E77"/>
                </a:solidFill>
                <a:latin typeface="Quicksand Regular"/>
                <a:ea typeface="Quicksand Regular"/>
                <a:cs typeface="Quicksand Regular"/>
                <a:sym typeface="Quicksand Regular"/>
              </a:defRPr>
            </a:lvl1pPr>
          </a:lstStyle>
          <a:p>
            <a:r>
              <a:rPr sz="1100">
                <a:latin typeface="+mn-lt"/>
                <a:ea typeface="+mn-ea"/>
                <a:cs typeface="+mn-ea"/>
                <a:sym typeface="+mn-lt"/>
              </a:rPr>
              <a:t>80%</a:t>
            </a:r>
          </a:p>
        </p:txBody>
      </p:sp>
      <p:sp>
        <p:nvSpPr>
          <p:cNvPr id="35" name="Rectangle 13">
            <a:extLst>
              <a:ext uri="{FF2B5EF4-FFF2-40B4-BE49-F238E27FC236}">
                <a16:creationId xmlns:a16="http://schemas.microsoft.com/office/drawing/2014/main" id="{79F62BED-A7C3-464B-A135-2A9FB0034AD7}"/>
              </a:ext>
            </a:extLst>
          </p:cNvPr>
          <p:cNvSpPr/>
          <p:nvPr/>
        </p:nvSpPr>
        <p:spPr>
          <a:xfrm>
            <a:off x="1885434" y="2807874"/>
            <a:ext cx="401781" cy="45719"/>
          </a:xfrm>
          <a:prstGeom prst="rect">
            <a:avLst/>
          </a:prstGeom>
          <a:solidFill>
            <a:srgbClr val="005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6" name="TextBox 23">
            <a:extLst>
              <a:ext uri="{FF2B5EF4-FFF2-40B4-BE49-F238E27FC236}">
                <a16:creationId xmlns:a16="http://schemas.microsoft.com/office/drawing/2014/main" id="{3441E2B3-F144-5343-BA44-F2F1819776E3}"/>
              </a:ext>
            </a:extLst>
          </p:cNvPr>
          <p:cNvSpPr txBox="1"/>
          <p:nvPr/>
        </p:nvSpPr>
        <p:spPr>
          <a:xfrm>
            <a:off x="1792505" y="1962765"/>
            <a:ext cx="2889251" cy="492443"/>
          </a:xfrm>
          <a:prstGeom prst="rect">
            <a:avLst/>
          </a:prstGeom>
          <a:noFill/>
        </p:spPr>
        <p:txBody>
          <a:bodyPr wrap="square" lIns="91423" tIns="0" rIns="91423"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schemeClr val="tx1">
                    <a:lumMod val="75000"/>
                    <a:lumOff val="25000"/>
                  </a:schemeClr>
                </a:solidFill>
                <a:effectLst/>
                <a:uLnTx/>
                <a:uFillTx/>
                <a:cs typeface="+mn-ea"/>
                <a:sym typeface="+mn-lt"/>
              </a:rPr>
              <a:t>添加标题</a:t>
            </a:r>
            <a:endParaRPr kumimoji="0" lang="zh-CN" altLang="en-US" sz="320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37" name="Google Shape;86;p19">
            <a:extLst>
              <a:ext uri="{FF2B5EF4-FFF2-40B4-BE49-F238E27FC236}">
                <a16:creationId xmlns:a16="http://schemas.microsoft.com/office/drawing/2014/main" id="{2DF3E210-840D-FB4A-BF61-3C620F2322EA}"/>
              </a:ext>
            </a:extLst>
          </p:cNvPr>
          <p:cNvSpPr txBox="1"/>
          <p:nvPr/>
        </p:nvSpPr>
        <p:spPr>
          <a:xfrm>
            <a:off x="1804964" y="1518920"/>
            <a:ext cx="3183654" cy="31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dirty="0">
                <a:solidFill>
                  <a:schemeClr val="bg1">
                    <a:lumMod val="50000"/>
                  </a:schemeClr>
                </a:solidFill>
                <a:cs typeface="+mn-ea"/>
                <a:sym typeface="+mn-lt"/>
              </a:rPr>
              <a:t>YOUR TITLE HERE</a:t>
            </a:r>
            <a:endParaRPr sz="2400" b="0" i="0" u="none" strike="noStrike" cap="none" dirty="0">
              <a:solidFill>
                <a:schemeClr val="bg1">
                  <a:lumMod val="50000"/>
                </a:schemeClr>
              </a:solidFill>
              <a:cs typeface="+mn-ea"/>
              <a:sym typeface="+mn-lt"/>
            </a:endParaRPr>
          </a:p>
        </p:txBody>
      </p:sp>
      <p:sp>
        <p:nvSpPr>
          <p:cNvPr id="38" name="TextBox 24">
            <a:extLst>
              <a:ext uri="{FF2B5EF4-FFF2-40B4-BE49-F238E27FC236}">
                <a16:creationId xmlns:a16="http://schemas.microsoft.com/office/drawing/2014/main" id="{F763E9FD-39F5-044C-8BFB-0340EF551F4F}"/>
              </a:ext>
            </a:extLst>
          </p:cNvPr>
          <p:cNvSpPr txBox="1"/>
          <p:nvPr/>
        </p:nvSpPr>
        <p:spPr>
          <a:xfrm>
            <a:off x="1792505" y="3117888"/>
            <a:ext cx="4551096" cy="861758"/>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ts val="2000"/>
              </a:lnSpc>
              <a:spcBef>
                <a:spcPts val="0"/>
              </a:spcBef>
              <a:spcAft>
                <a:spcPts val="0"/>
              </a:spcAft>
              <a:buClrTx/>
              <a:buSzTx/>
              <a:buFontTx/>
              <a:buNone/>
              <a:tabLst/>
              <a:defRPr/>
            </a:pPr>
            <a:r>
              <a:rPr lang="zh-CN" altLang="en-US" sz="1200" dirty="0">
                <a:solidFill>
                  <a:schemeClr val="bg1">
                    <a:lumMod val="50000"/>
                  </a:schemeClr>
                </a:solidFill>
                <a:cs typeface="+mn-ea"/>
                <a:sym typeface="+mn-lt"/>
              </a:rPr>
              <a:t>请在此处添加具体内容，文字尽量言简意赅，简单说明即可，不必过于繁琐，注意板面美观度。请在此处添加具体内容，文字尽量言简意赅，简单说明即可，不必过于繁琐，注意板面美观度。</a:t>
            </a:r>
            <a:endParaRPr kumimoji="0" lang="zh-CN" altLang="en-US" sz="1200" b="0" i="0" u="none" strike="noStrike" kern="1200" cap="none" spc="0" normalizeH="0" baseline="0" noProof="0" dirty="0">
              <a:ln>
                <a:noFill/>
              </a:ln>
              <a:solidFill>
                <a:schemeClr val="bg1">
                  <a:lumMod val="50000"/>
                </a:schemeClr>
              </a:solidFill>
              <a:effectLst/>
              <a:uLnTx/>
              <a:uFillTx/>
              <a:cs typeface="+mn-ea"/>
              <a:sym typeface="+mn-lt"/>
            </a:endParaRPr>
          </a:p>
        </p:txBody>
      </p:sp>
      <p:pic>
        <p:nvPicPr>
          <p:cNvPr id="57" name="图片 56">
            <a:extLst>
              <a:ext uri="{FF2B5EF4-FFF2-40B4-BE49-F238E27FC236}">
                <a16:creationId xmlns:a16="http://schemas.microsoft.com/office/drawing/2014/main" id="{DB7805D6-F860-4161-82F1-F40910DDA9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18343" y="2125407"/>
            <a:ext cx="4393788" cy="2929191"/>
          </a:xfrm>
          <a:prstGeom prst="rect">
            <a:avLst/>
          </a:prstGeom>
        </p:spPr>
      </p:pic>
      <p:sp>
        <p:nvSpPr>
          <p:cNvPr id="39" name="íṧlíḍè">
            <a:extLst>
              <a:ext uri="{FF2B5EF4-FFF2-40B4-BE49-F238E27FC236}">
                <a16:creationId xmlns:a16="http://schemas.microsoft.com/office/drawing/2014/main" id="{FCFC78C5-A375-4F12-8A44-53125C981E4B}"/>
              </a:ext>
            </a:extLst>
          </p:cNvPr>
          <p:cNvSpPr/>
          <p:nvPr/>
        </p:nvSpPr>
        <p:spPr bwMode="auto">
          <a:xfrm>
            <a:off x="0" y="279140"/>
            <a:ext cx="2092035" cy="481651"/>
          </a:xfrm>
          <a:prstGeom prst="homePlate">
            <a:avLst>
              <a:gd name="adj" fmla="val 0"/>
            </a:avLst>
          </a:prstGeom>
          <a:solidFill>
            <a:srgbClr val="005984"/>
          </a:solidFill>
          <a:ln w="19050">
            <a:noFill/>
            <a:round/>
          </a:ln>
        </p:spPr>
        <p:txBody>
          <a:bodyPr anchor="ctr"/>
          <a:lstStyle/>
          <a:p>
            <a:pPr algn="ctr"/>
            <a:endParaRPr>
              <a:cs typeface="+mn-ea"/>
              <a:sym typeface="+mn-lt"/>
            </a:endParaRPr>
          </a:p>
        </p:txBody>
      </p:sp>
      <p:sp>
        <p:nvSpPr>
          <p:cNvPr id="40" name="ïş1ídè">
            <a:extLst>
              <a:ext uri="{FF2B5EF4-FFF2-40B4-BE49-F238E27FC236}">
                <a16:creationId xmlns:a16="http://schemas.microsoft.com/office/drawing/2014/main" id="{A8281F7F-8EA0-4B5B-A1CF-C7A69DD5A69E}"/>
              </a:ext>
            </a:extLst>
          </p:cNvPr>
          <p:cNvSpPr txBox="1"/>
          <p:nvPr/>
        </p:nvSpPr>
        <p:spPr>
          <a:xfrm>
            <a:off x="102734" y="325339"/>
            <a:ext cx="1981604" cy="389252"/>
          </a:xfrm>
          <a:prstGeom prst="rect">
            <a:avLst/>
          </a:prstGeom>
          <a:noFill/>
        </p:spPr>
        <p:txBody>
          <a:bodyPr wrap="square">
            <a:normAutofit/>
          </a:bodyPr>
          <a:lstStyle/>
          <a:p>
            <a:pPr algn="dist"/>
            <a:r>
              <a:rPr lang="zh-CN" altLang="en-US" dirty="0">
                <a:solidFill>
                  <a:schemeClr val="bg1"/>
                </a:solidFill>
                <a:cs typeface="+mn-ea"/>
                <a:sym typeface="+mn-lt"/>
              </a:rPr>
              <a:t>下周计划 </a:t>
            </a:r>
          </a:p>
        </p:txBody>
      </p:sp>
    </p:spTree>
    <p:extLst>
      <p:ext uri="{BB962C8B-B14F-4D97-AF65-F5344CB8AC3E}">
        <p14:creationId xmlns:p14="http://schemas.microsoft.com/office/powerpoint/2010/main" val="22397125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iterate>
                                    <p:tmAbs val="0"/>
                                  </p:iterate>
                                  <p:childTnLst>
                                    <p:set>
                                      <p:cBhvr>
                                        <p:cTn id="6" fill="hold"/>
                                        <p:tgtEl>
                                          <p:spTgt spid="32"/>
                                        </p:tgtEl>
                                        <p:attrNameLst>
                                          <p:attrName>style.visibility</p:attrName>
                                        </p:attrNameLst>
                                      </p:cBhvr>
                                      <p:to>
                                        <p:strVal val="visible"/>
                                      </p:to>
                                    </p:set>
                                    <p:animEffect transition="in" filter="wipe(left)">
                                      <p:cBhvr>
                                        <p:cTn id="7" dur="400"/>
                                        <p:tgtEl>
                                          <p:spTgt spid="32"/>
                                        </p:tgtEl>
                                      </p:cBhvr>
                                    </p:animEffect>
                                  </p:childTnLst>
                                </p:cTn>
                              </p:par>
                              <p:par>
                                <p:cTn id="8" presetID="22" presetClass="entr" presetSubtype="8" fill="hold" grpId="0" nodeType="withEffect">
                                  <p:stCondLst>
                                    <p:cond delay="400"/>
                                  </p:stCondLst>
                                  <p:iterate>
                                    <p:tmAbs val="0"/>
                                  </p:iterate>
                                  <p:childTnLst>
                                    <p:set>
                                      <p:cBhvr>
                                        <p:cTn id="9" fill="hold"/>
                                        <p:tgtEl>
                                          <p:spTgt spid="28"/>
                                        </p:tgtEl>
                                        <p:attrNameLst>
                                          <p:attrName>style.visibility</p:attrName>
                                        </p:attrNameLst>
                                      </p:cBhvr>
                                      <p:to>
                                        <p:strVal val="visible"/>
                                      </p:to>
                                    </p:set>
                                    <p:animEffect transition="in" filter="wipe(left)">
                                      <p:cBhvr>
                                        <p:cTn id="10" dur="380"/>
                                        <p:tgtEl>
                                          <p:spTgt spid="28"/>
                                        </p:tgtEl>
                                      </p:cBhvr>
                                    </p:animEffect>
                                  </p:childTnLst>
                                </p:cTn>
                              </p:par>
                            </p:childTnLst>
                          </p:cTn>
                        </p:par>
                        <p:par>
                          <p:cTn id="11" fill="hold">
                            <p:stCondLst>
                              <p:cond delay="780"/>
                            </p:stCondLst>
                            <p:childTnLst>
                              <p:par>
                                <p:cTn id="12" presetID="22" presetClass="entr" presetSubtype="8"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left)">
                                      <p:cBhvr>
                                        <p:cTn id="14" dur="500"/>
                                        <p:tgtEl>
                                          <p:spTgt spid="3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advAuto="0"/>
      <p:bldP spid="32" grpId="0" animBg="1" advAuto="0"/>
      <p:bldP spid="36" grpId="0"/>
      <p:bldP spid="3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29">
            <a:extLst>
              <a:ext uri="{FF2B5EF4-FFF2-40B4-BE49-F238E27FC236}">
                <a16:creationId xmlns:a16="http://schemas.microsoft.com/office/drawing/2014/main" id="{4113D0CA-7EBB-4C46-9F96-BA6C5CA35E04}"/>
              </a:ext>
            </a:extLst>
          </p:cNvPr>
          <p:cNvGrpSpPr/>
          <p:nvPr/>
        </p:nvGrpSpPr>
        <p:grpSpPr>
          <a:xfrm>
            <a:off x="4156398" y="1705037"/>
            <a:ext cx="4376873" cy="3739374"/>
            <a:chOff x="4248150" y="1617786"/>
            <a:chExt cx="3695700" cy="3157414"/>
          </a:xfrm>
        </p:grpSpPr>
        <p:sp>
          <p:nvSpPr>
            <p:cNvPr id="47" name="Freeform: Shape 27">
              <a:extLst>
                <a:ext uri="{FF2B5EF4-FFF2-40B4-BE49-F238E27FC236}">
                  <a16:creationId xmlns:a16="http://schemas.microsoft.com/office/drawing/2014/main" id="{A8BB2D2C-9575-4DDC-B218-D5CD29D59397}"/>
                </a:ext>
              </a:extLst>
            </p:cNvPr>
            <p:cNvSpPr/>
            <p:nvPr/>
          </p:nvSpPr>
          <p:spPr>
            <a:xfrm>
              <a:off x="5233949" y="1617786"/>
              <a:ext cx="1686002" cy="1243752"/>
            </a:xfrm>
            <a:custGeom>
              <a:avLst/>
              <a:gdLst>
                <a:gd name="connsiteX0" fmla="*/ 236542 w 1885950"/>
                <a:gd name="connsiteY0" fmla="*/ 0 h 1391253"/>
                <a:gd name="connsiteX1" fmla="*/ 1649408 w 1885950"/>
                <a:gd name="connsiteY1" fmla="*/ 0 h 1391253"/>
                <a:gd name="connsiteX2" fmla="*/ 1885950 w 1885950"/>
                <a:gd name="connsiteY2" fmla="*/ 236542 h 1391253"/>
                <a:gd name="connsiteX3" fmla="*/ 1885950 w 1885950"/>
                <a:gd name="connsiteY3" fmla="*/ 1182683 h 1391253"/>
                <a:gd name="connsiteX4" fmla="*/ 1781661 w 1885950"/>
                <a:gd name="connsiteY4" fmla="*/ 1378827 h 1391253"/>
                <a:gd name="connsiteX5" fmla="*/ 1758769 w 1885950"/>
                <a:gd name="connsiteY5" fmla="*/ 1391253 h 1391253"/>
                <a:gd name="connsiteX6" fmla="*/ 1765300 w 1885950"/>
                <a:gd name="connsiteY6" fmla="*/ 1358900 h 1391253"/>
                <a:gd name="connsiteX7" fmla="*/ 1765300 w 1885950"/>
                <a:gd name="connsiteY7" fmla="*/ 273051 h 1391253"/>
                <a:gd name="connsiteX8" fmla="*/ 1598612 w 1885950"/>
                <a:gd name="connsiteY8" fmla="*/ 106363 h 1391253"/>
                <a:gd name="connsiteX9" fmla="*/ 287338 w 1885950"/>
                <a:gd name="connsiteY9" fmla="*/ 106363 h 1391253"/>
                <a:gd name="connsiteX10" fmla="*/ 120650 w 1885950"/>
                <a:gd name="connsiteY10" fmla="*/ 273051 h 1391253"/>
                <a:gd name="connsiteX11" fmla="*/ 120650 w 1885950"/>
                <a:gd name="connsiteY11" fmla="*/ 1358900 h 1391253"/>
                <a:gd name="connsiteX12" fmla="*/ 127182 w 1885950"/>
                <a:gd name="connsiteY12" fmla="*/ 1391253 h 1391253"/>
                <a:gd name="connsiteX13" fmla="*/ 104289 w 1885950"/>
                <a:gd name="connsiteY13" fmla="*/ 1378827 h 1391253"/>
                <a:gd name="connsiteX14" fmla="*/ 0 w 1885950"/>
                <a:gd name="connsiteY14" fmla="*/ 1182683 h 1391253"/>
                <a:gd name="connsiteX15" fmla="*/ 0 w 1885950"/>
                <a:gd name="connsiteY15" fmla="*/ 236542 h 1391253"/>
                <a:gd name="connsiteX16" fmla="*/ 236542 w 1885950"/>
                <a:gd name="connsiteY16" fmla="*/ 0 h 139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5950" h="1391253">
                  <a:moveTo>
                    <a:pt x="236542" y="0"/>
                  </a:moveTo>
                  <a:lnTo>
                    <a:pt x="1649408" y="0"/>
                  </a:lnTo>
                  <a:cubicBezTo>
                    <a:pt x="1780047" y="0"/>
                    <a:pt x="1885950" y="105903"/>
                    <a:pt x="1885950" y="236542"/>
                  </a:cubicBezTo>
                  <a:lnTo>
                    <a:pt x="1885950" y="1182683"/>
                  </a:lnTo>
                  <a:cubicBezTo>
                    <a:pt x="1885950" y="1264333"/>
                    <a:pt x="1844582" y="1336319"/>
                    <a:pt x="1781661" y="1378827"/>
                  </a:cubicBezTo>
                  <a:lnTo>
                    <a:pt x="1758769" y="1391253"/>
                  </a:lnTo>
                  <a:lnTo>
                    <a:pt x="1765300" y="1358900"/>
                  </a:lnTo>
                  <a:lnTo>
                    <a:pt x="1765300" y="273051"/>
                  </a:lnTo>
                  <a:cubicBezTo>
                    <a:pt x="1765300" y="180992"/>
                    <a:pt x="1690671" y="106363"/>
                    <a:pt x="1598612" y="106363"/>
                  </a:cubicBezTo>
                  <a:lnTo>
                    <a:pt x="287338" y="106363"/>
                  </a:lnTo>
                  <a:cubicBezTo>
                    <a:pt x="195279" y="106363"/>
                    <a:pt x="120650" y="180992"/>
                    <a:pt x="120650" y="273051"/>
                  </a:cubicBezTo>
                  <a:lnTo>
                    <a:pt x="120650" y="1358900"/>
                  </a:lnTo>
                  <a:lnTo>
                    <a:pt x="127182" y="1391253"/>
                  </a:lnTo>
                  <a:lnTo>
                    <a:pt x="104289" y="1378827"/>
                  </a:lnTo>
                  <a:cubicBezTo>
                    <a:pt x="41369" y="1336319"/>
                    <a:pt x="0" y="1264333"/>
                    <a:pt x="0" y="1182683"/>
                  </a:cubicBezTo>
                  <a:lnTo>
                    <a:pt x="0" y="236542"/>
                  </a:lnTo>
                  <a:cubicBezTo>
                    <a:pt x="0" y="105903"/>
                    <a:pt x="105903" y="0"/>
                    <a:pt x="236542" y="0"/>
                  </a:cubicBezTo>
                  <a:close/>
                </a:path>
              </a:pathLst>
            </a:custGeom>
            <a:solidFill>
              <a:schemeClr val="bg1">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tx1">
                    <a:lumMod val="85000"/>
                    <a:lumOff val="15000"/>
                  </a:schemeClr>
                </a:solidFill>
                <a:cs typeface="+mn-ea"/>
                <a:sym typeface="+mn-lt"/>
              </a:endParaRPr>
            </a:p>
          </p:txBody>
        </p:sp>
        <p:sp>
          <p:nvSpPr>
            <p:cNvPr id="48" name="Freeform: Shape 7">
              <a:extLst>
                <a:ext uri="{FF2B5EF4-FFF2-40B4-BE49-F238E27FC236}">
                  <a16:creationId xmlns:a16="http://schemas.microsoft.com/office/drawing/2014/main" id="{1377E2C1-E690-46EC-BF89-1C976001C018}"/>
                </a:ext>
              </a:extLst>
            </p:cNvPr>
            <p:cNvSpPr/>
            <p:nvPr/>
          </p:nvSpPr>
          <p:spPr>
            <a:xfrm>
              <a:off x="4248150" y="3429000"/>
              <a:ext cx="1847850" cy="1346200"/>
            </a:xfrm>
            <a:custGeom>
              <a:avLst/>
              <a:gdLst>
                <a:gd name="connsiteX0" fmla="*/ 0 w 1847850"/>
                <a:gd name="connsiteY0" fmla="*/ 0 h 1346200"/>
                <a:gd name="connsiteX1" fmla="*/ 1847850 w 1847850"/>
                <a:gd name="connsiteY1" fmla="*/ 0 h 1346200"/>
                <a:gd name="connsiteX2" fmla="*/ 1847850 w 1847850"/>
                <a:gd name="connsiteY2" fmla="*/ 1346200 h 1346200"/>
                <a:gd name="connsiteX3" fmla="*/ 448742 w 1847850"/>
                <a:gd name="connsiteY3" fmla="*/ 1346200 h 1346200"/>
                <a:gd name="connsiteX4" fmla="*/ 0 w 1847850"/>
                <a:gd name="connsiteY4" fmla="*/ 897458 h 1346200"/>
                <a:gd name="connsiteX5" fmla="*/ 0 w 1847850"/>
                <a:gd name="connsiteY5" fmla="*/ 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7850" h="1346200">
                  <a:moveTo>
                    <a:pt x="0" y="0"/>
                  </a:moveTo>
                  <a:lnTo>
                    <a:pt x="1847850" y="0"/>
                  </a:lnTo>
                  <a:lnTo>
                    <a:pt x="1847850" y="1346200"/>
                  </a:lnTo>
                  <a:lnTo>
                    <a:pt x="448742" y="1346200"/>
                  </a:lnTo>
                  <a:cubicBezTo>
                    <a:pt x="200909" y="1346200"/>
                    <a:pt x="0" y="1145291"/>
                    <a:pt x="0" y="897458"/>
                  </a:cubicBezTo>
                  <a:lnTo>
                    <a:pt x="0" y="0"/>
                  </a:lnTo>
                  <a:close/>
                </a:path>
              </a:pathLst>
            </a:custGeom>
            <a:solidFill>
              <a:srgbClr val="003C5C"/>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tx1">
                    <a:lumMod val="85000"/>
                    <a:lumOff val="15000"/>
                  </a:schemeClr>
                </a:solidFill>
                <a:cs typeface="+mn-ea"/>
                <a:sym typeface="+mn-lt"/>
              </a:endParaRPr>
            </a:p>
          </p:txBody>
        </p:sp>
        <p:sp>
          <p:nvSpPr>
            <p:cNvPr id="49" name="Freeform: Shape 22">
              <a:extLst>
                <a:ext uri="{FF2B5EF4-FFF2-40B4-BE49-F238E27FC236}">
                  <a16:creationId xmlns:a16="http://schemas.microsoft.com/office/drawing/2014/main" id="{44EDE7DA-F7F8-43EA-AA9C-6ADE713A371D}"/>
                </a:ext>
              </a:extLst>
            </p:cNvPr>
            <p:cNvSpPr/>
            <p:nvPr/>
          </p:nvSpPr>
          <p:spPr>
            <a:xfrm>
              <a:off x="5815013" y="3429000"/>
              <a:ext cx="2128837" cy="1346200"/>
            </a:xfrm>
            <a:custGeom>
              <a:avLst/>
              <a:gdLst>
                <a:gd name="connsiteX0" fmla="*/ 280987 w 2128837"/>
                <a:gd name="connsiteY0" fmla="*/ 0 h 1346200"/>
                <a:gd name="connsiteX1" fmla="*/ 2128837 w 2128837"/>
                <a:gd name="connsiteY1" fmla="*/ 0 h 1346200"/>
                <a:gd name="connsiteX2" fmla="*/ 2128837 w 2128837"/>
                <a:gd name="connsiteY2" fmla="*/ 897458 h 1346200"/>
                <a:gd name="connsiteX3" fmla="*/ 1680095 w 2128837"/>
                <a:gd name="connsiteY3" fmla="*/ 1346200 h 1346200"/>
                <a:gd name="connsiteX4" fmla="*/ 280987 w 2128837"/>
                <a:gd name="connsiteY4" fmla="*/ 1346200 h 1346200"/>
                <a:gd name="connsiteX5" fmla="*/ 280987 w 2128837"/>
                <a:gd name="connsiteY5" fmla="*/ 831717 h 1346200"/>
                <a:gd name="connsiteX6" fmla="*/ 260240 w 2128837"/>
                <a:gd name="connsiteY6" fmla="*/ 845704 h 1346200"/>
                <a:gd name="connsiteX7" fmla="*/ 187325 w 2128837"/>
                <a:gd name="connsiteY7" fmla="*/ 860425 h 1346200"/>
                <a:gd name="connsiteX8" fmla="*/ 0 w 2128837"/>
                <a:gd name="connsiteY8" fmla="*/ 673100 h 1346200"/>
                <a:gd name="connsiteX9" fmla="*/ 187325 w 2128837"/>
                <a:gd name="connsiteY9" fmla="*/ 485775 h 1346200"/>
                <a:gd name="connsiteX10" fmla="*/ 260240 w 2128837"/>
                <a:gd name="connsiteY10" fmla="*/ 500496 h 1346200"/>
                <a:gd name="connsiteX11" fmla="*/ 280987 w 2128837"/>
                <a:gd name="connsiteY11" fmla="*/ 514484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8837" h="1346200">
                  <a:moveTo>
                    <a:pt x="280987" y="0"/>
                  </a:moveTo>
                  <a:lnTo>
                    <a:pt x="2128837" y="0"/>
                  </a:lnTo>
                  <a:lnTo>
                    <a:pt x="2128837" y="897458"/>
                  </a:lnTo>
                  <a:cubicBezTo>
                    <a:pt x="2128837" y="1145291"/>
                    <a:pt x="1927928" y="1346200"/>
                    <a:pt x="1680095" y="1346200"/>
                  </a:cubicBezTo>
                  <a:lnTo>
                    <a:pt x="280987" y="1346200"/>
                  </a:lnTo>
                  <a:lnTo>
                    <a:pt x="280987" y="831717"/>
                  </a:lnTo>
                  <a:lnTo>
                    <a:pt x="260240" y="845704"/>
                  </a:lnTo>
                  <a:cubicBezTo>
                    <a:pt x="237829" y="855183"/>
                    <a:pt x="213189" y="860425"/>
                    <a:pt x="187325" y="860425"/>
                  </a:cubicBezTo>
                  <a:cubicBezTo>
                    <a:pt x="83868" y="860425"/>
                    <a:pt x="0" y="776557"/>
                    <a:pt x="0" y="673100"/>
                  </a:cubicBezTo>
                  <a:cubicBezTo>
                    <a:pt x="0" y="569643"/>
                    <a:pt x="83868" y="485775"/>
                    <a:pt x="187325" y="485775"/>
                  </a:cubicBezTo>
                  <a:cubicBezTo>
                    <a:pt x="213189" y="485775"/>
                    <a:pt x="237829" y="491017"/>
                    <a:pt x="260240" y="500496"/>
                  </a:cubicBezTo>
                  <a:lnTo>
                    <a:pt x="280987" y="514484"/>
                  </a:lnTo>
                  <a:close/>
                </a:path>
              </a:pathLst>
            </a:custGeom>
            <a:solidFill>
              <a:srgbClr val="005984"/>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tx1">
                    <a:lumMod val="85000"/>
                    <a:lumOff val="15000"/>
                  </a:schemeClr>
                </a:solidFill>
                <a:cs typeface="+mn-ea"/>
                <a:sym typeface="+mn-lt"/>
              </a:endParaRPr>
            </a:p>
          </p:txBody>
        </p:sp>
        <p:sp>
          <p:nvSpPr>
            <p:cNvPr id="50" name="Freeform: Shape 21">
              <a:extLst>
                <a:ext uri="{FF2B5EF4-FFF2-40B4-BE49-F238E27FC236}">
                  <a16:creationId xmlns:a16="http://schemas.microsoft.com/office/drawing/2014/main" id="{BB94470C-4D0A-4CF5-B64D-90B689917ADE}"/>
                </a:ext>
              </a:extLst>
            </p:cNvPr>
            <p:cNvSpPr/>
            <p:nvPr/>
          </p:nvSpPr>
          <p:spPr>
            <a:xfrm>
              <a:off x="6096000" y="2082800"/>
              <a:ext cx="1847850" cy="1593056"/>
            </a:xfrm>
            <a:custGeom>
              <a:avLst/>
              <a:gdLst>
                <a:gd name="connsiteX0" fmla="*/ 0 w 1847850"/>
                <a:gd name="connsiteY0" fmla="*/ 0 h 1593056"/>
                <a:gd name="connsiteX1" fmla="*/ 1399108 w 1847850"/>
                <a:gd name="connsiteY1" fmla="*/ 0 h 1593056"/>
                <a:gd name="connsiteX2" fmla="*/ 1847850 w 1847850"/>
                <a:gd name="connsiteY2" fmla="*/ 448742 h 1593056"/>
                <a:gd name="connsiteX3" fmla="*/ 1847850 w 1847850"/>
                <a:gd name="connsiteY3" fmla="*/ 1346200 h 1593056"/>
                <a:gd name="connsiteX4" fmla="*/ 1099232 w 1847850"/>
                <a:gd name="connsiteY4" fmla="*/ 1346200 h 1593056"/>
                <a:gd name="connsiteX5" fmla="*/ 1111250 w 1847850"/>
                <a:gd name="connsiteY5" fmla="*/ 1405731 h 1593056"/>
                <a:gd name="connsiteX6" fmla="*/ 923925 w 1847850"/>
                <a:gd name="connsiteY6" fmla="*/ 1593056 h 1593056"/>
                <a:gd name="connsiteX7" fmla="*/ 736600 w 1847850"/>
                <a:gd name="connsiteY7" fmla="*/ 1405731 h 1593056"/>
                <a:gd name="connsiteX8" fmla="*/ 748619 w 1847850"/>
                <a:gd name="connsiteY8" fmla="*/ 1346200 h 1593056"/>
                <a:gd name="connsiteX9" fmla="*/ 0 w 1847850"/>
                <a:gd name="connsiteY9" fmla="*/ 1346200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7850" h="1593056">
                  <a:moveTo>
                    <a:pt x="0" y="0"/>
                  </a:moveTo>
                  <a:lnTo>
                    <a:pt x="1399108" y="0"/>
                  </a:lnTo>
                  <a:cubicBezTo>
                    <a:pt x="1646941" y="0"/>
                    <a:pt x="1847850" y="200909"/>
                    <a:pt x="1847850" y="448742"/>
                  </a:cubicBezTo>
                  <a:lnTo>
                    <a:pt x="1847850" y="1346200"/>
                  </a:lnTo>
                  <a:lnTo>
                    <a:pt x="1099232" y="1346200"/>
                  </a:lnTo>
                  <a:lnTo>
                    <a:pt x="1111250" y="1405731"/>
                  </a:lnTo>
                  <a:cubicBezTo>
                    <a:pt x="1111250" y="1509188"/>
                    <a:pt x="1027382" y="1593056"/>
                    <a:pt x="923925" y="1593056"/>
                  </a:cubicBezTo>
                  <a:cubicBezTo>
                    <a:pt x="820468" y="1593056"/>
                    <a:pt x="736600" y="1509188"/>
                    <a:pt x="736600" y="1405731"/>
                  </a:cubicBezTo>
                  <a:lnTo>
                    <a:pt x="748619" y="1346200"/>
                  </a:lnTo>
                  <a:lnTo>
                    <a:pt x="0" y="1346200"/>
                  </a:lnTo>
                  <a:close/>
                </a:path>
              </a:pathLst>
            </a:custGeom>
            <a:solidFill>
              <a:srgbClr val="003C5C"/>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chemeClr val="tx1">
                    <a:lumMod val="85000"/>
                    <a:lumOff val="15000"/>
                  </a:schemeClr>
                </a:solidFill>
                <a:cs typeface="+mn-ea"/>
                <a:sym typeface="+mn-lt"/>
              </a:endParaRPr>
            </a:p>
          </p:txBody>
        </p:sp>
        <p:sp>
          <p:nvSpPr>
            <p:cNvPr id="51" name="Freeform: Shape 20">
              <a:extLst>
                <a:ext uri="{FF2B5EF4-FFF2-40B4-BE49-F238E27FC236}">
                  <a16:creationId xmlns:a16="http://schemas.microsoft.com/office/drawing/2014/main" id="{1BCB563B-FCF3-4D15-A5F4-55BA96AE23BF}"/>
                </a:ext>
              </a:extLst>
            </p:cNvPr>
            <p:cNvSpPr/>
            <p:nvPr/>
          </p:nvSpPr>
          <p:spPr>
            <a:xfrm>
              <a:off x="4248150" y="2082800"/>
              <a:ext cx="2128838" cy="1346200"/>
            </a:xfrm>
            <a:custGeom>
              <a:avLst/>
              <a:gdLst>
                <a:gd name="connsiteX0" fmla="*/ 448742 w 2128838"/>
                <a:gd name="connsiteY0" fmla="*/ 0 h 1346200"/>
                <a:gd name="connsiteX1" fmla="*/ 1847850 w 2128838"/>
                <a:gd name="connsiteY1" fmla="*/ 0 h 1346200"/>
                <a:gd name="connsiteX2" fmla="*/ 1847850 w 2128838"/>
                <a:gd name="connsiteY2" fmla="*/ 514484 h 1346200"/>
                <a:gd name="connsiteX3" fmla="*/ 1868598 w 2128838"/>
                <a:gd name="connsiteY3" fmla="*/ 500496 h 1346200"/>
                <a:gd name="connsiteX4" fmla="*/ 1941513 w 2128838"/>
                <a:gd name="connsiteY4" fmla="*/ 485775 h 1346200"/>
                <a:gd name="connsiteX5" fmla="*/ 2128838 w 2128838"/>
                <a:gd name="connsiteY5" fmla="*/ 673100 h 1346200"/>
                <a:gd name="connsiteX6" fmla="*/ 1941513 w 2128838"/>
                <a:gd name="connsiteY6" fmla="*/ 860425 h 1346200"/>
                <a:gd name="connsiteX7" fmla="*/ 1868598 w 2128838"/>
                <a:gd name="connsiteY7" fmla="*/ 845704 h 1346200"/>
                <a:gd name="connsiteX8" fmla="*/ 1847850 w 2128838"/>
                <a:gd name="connsiteY8" fmla="*/ 831716 h 1346200"/>
                <a:gd name="connsiteX9" fmla="*/ 1847850 w 2128838"/>
                <a:gd name="connsiteY9" fmla="*/ 1346200 h 1346200"/>
                <a:gd name="connsiteX10" fmla="*/ 0 w 2128838"/>
                <a:gd name="connsiteY10" fmla="*/ 1346200 h 1346200"/>
                <a:gd name="connsiteX11" fmla="*/ 0 w 2128838"/>
                <a:gd name="connsiteY11" fmla="*/ 448742 h 1346200"/>
                <a:gd name="connsiteX12" fmla="*/ 448742 w 2128838"/>
                <a:gd name="connsiteY12" fmla="*/ 0 h 13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28838" h="1346200">
                  <a:moveTo>
                    <a:pt x="448742" y="0"/>
                  </a:moveTo>
                  <a:lnTo>
                    <a:pt x="1847850" y="0"/>
                  </a:lnTo>
                  <a:lnTo>
                    <a:pt x="1847850" y="514484"/>
                  </a:lnTo>
                  <a:lnTo>
                    <a:pt x="1868598" y="500496"/>
                  </a:lnTo>
                  <a:cubicBezTo>
                    <a:pt x="1891009" y="491017"/>
                    <a:pt x="1915649" y="485775"/>
                    <a:pt x="1941513" y="485775"/>
                  </a:cubicBezTo>
                  <a:cubicBezTo>
                    <a:pt x="2044970" y="485775"/>
                    <a:pt x="2128838" y="569643"/>
                    <a:pt x="2128838" y="673100"/>
                  </a:cubicBezTo>
                  <a:cubicBezTo>
                    <a:pt x="2128838" y="776557"/>
                    <a:pt x="2044970" y="860425"/>
                    <a:pt x="1941513" y="860425"/>
                  </a:cubicBezTo>
                  <a:cubicBezTo>
                    <a:pt x="1915649" y="860425"/>
                    <a:pt x="1891009" y="855183"/>
                    <a:pt x="1868598" y="845704"/>
                  </a:cubicBezTo>
                  <a:lnTo>
                    <a:pt x="1847850" y="831716"/>
                  </a:lnTo>
                  <a:lnTo>
                    <a:pt x="1847850" y="1346200"/>
                  </a:lnTo>
                  <a:lnTo>
                    <a:pt x="0" y="1346200"/>
                  </a:lnTo>
                  <a:lnTo>
                    <a:pt x="0" y="448742"/>
                  </a:lnTo>
                  <a:cubicBezTo>
                    <a:pt x="0" y="200909"/>
                    <a:pt x="200909" y="0"/>
                    <a:pt x="448742" y="0"/>
                  </a:cubicBezTo>
                  <a:close/>
                </a:path>
              </a:pathLst>
            </a:custGeom>
            <a:solidFill>
              <a:srgbClr val="005984"/>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solidFill>
                  <a:srgbClr val="2F5597"/>
                </a:solidFill>
                <a:cs typeface="+mn-ea"/>
                <a:sym typeface="+mn-lt"/>
              </a:endParaRPr>
            </a:p>
          </p:txBody>
        </p:sp>
      </p:grpSp>
      <p:sp>
        <p:nvSpPr>
          <p:cNvPr id="57" name="TextBox 33">
            <a:extLst>
              <a:ext uri="{FF2B5EF4-FFF2-40B4-BE49-F238E27FC236}">
                <a16:creationId xmlns:a16="http://schemas.microsoft.com/office/drawing/2014/main" id="{D66AB54B-5DF1-4B82-8955-0DABC5C8D6A4}"/>
              </a:ext>
            </a:extLst>
          </p:cNvPr>
          <p:cNvSpPr txBox="1"/>
          <p:nvPr/>
        </p:nvSpPr>
        <p:spPr>
          <a:xfrm>
            <a:off x="2473343" y="2482215"/>
            <a:ext cx="1415772" cy="338554"/>
          </a:xfrm>
          <a:prstGeom prst="rect">
            <a:avLst/>
          </a:prstGeom>
          <a:noFill/>
        </p:spPr>
        <p:txBody>
          <a:bodyPr wrap="none" rtlCol="0">
            <a:spAutoFit/>
          </a:bodyPr>
          <a:lstStyle/>
          <a:p>
            <a:pPr algn="r"/>
            <a:r>
              <a:rPr lang="zh-CN" altLang="en-US" sz="1600" dirty="0">
                <a:cs typeface="+mn-ea"/>
                <a:sym typeface="+mn-lt"/>
              </a:rPr>
              <a:t>输入你的标题</a:t>
            </a:r>
            <a:endParaRPr lang="id-ID" sz="1600" dirty="0">
              <a:cs typeface="+mn-ea"/>
              <a:sym typeface="+mn-lt"/>
            </a:endParaRPr>
          </a:p>
        </p:txBody>
      </p:sp>
      <p:sp>
        <p:nvSpPr>
          <p:cNvPr id="58" name="Rectangle 34">
            <a:extLst>
              <a:ext uri="{FF2B5EF4-FFF2-40B4-BE49-F238E27FC236}">
                <a16:creationId xmlns:a16="http://schemas.microsoft.com/office/drawing/2014/main" id="{7A3E23D4-CD60-4129-8B3A-18EB7C4C0130}"/>
              </a:ext>
            </a:extLst>
          </p:cNvPr>
          <p:cNvSpPr/>
          <p:nvPr/>
        </p:nvSpPr>
        <p:spPr>
          <a:xfrm>
            <a:off x="1401548" y="2759898"/>
            <a:ext cx="2468478" cy="577081"/>
          </a:xfrm>
          <a:prstGeom prst="rect">
            <a:avLst/>
          </a:prstGeom>
        </p:spPr>
        <p:txBody>
          <a:bodyPr wrap="square">
            <a:spAutoFit/>
          </a:bodyPr>
          <a:lstStyle/>
          <a:p>
            <a:pPr algn="r"/>
            <a:r>
              <a:rPr lang="zh-CN" altLang="en-US" sz="1050" dirty="0">
                <a:solidFill>
                  <a:schemeClr val="tx1">
                    <a:lumMod val="65000"/>
                    <a:lumOff val="35000"/>
                  </a:schemeClr>
                </a:solidFill>
                <a:cs typeface="+mn-ea"/>
                <a:sym typeface="+mn-lt"/>
              </a:rPr>
              <a:t>请在此处输入具体内容，文字请尽量言简意赅，此处为具体文字，表述该章节文字主题。</a:t>
            </a:r>
            <a:endParaRPr lang="en-US" altLang="zh-CN" sz="1050" dirty="0">
              <a:solidFill>
                <a:schemeClr val="tx1">
                  <a:lumMod val="65000"/>
                  <a:lumOff val="35000"/>
                </a:schemeClr>
              </a:solidFill>
              <a:cs typeface="+mn-ea"/>
              <a:sym typeface="+mn-lt"/>
            </a:endParaRPr>
          </a:p>
        </p:txBody>
      </p:sp>
      <p:sp>
        <p:nvSpPr>
          <p:cNvPr id="59" name="TextBox 33">
            <a:extLst>
              <a:ext uri="{FF2B5EF4-FFF2-40B4-BE49-F238E27FC236}">
                <a16:creationId xmlns:a16="http://schemas.microsoft.com/office/drawing/2014/main" id="{678782CB-282C-4A1A-A0E3-13E5CEEF56E3}"/>
              </a:ext>
            </a:extLst>
          </p:cNvPr>
          <p:cNvSpPr txBox="1"/>
          <p:nvPr/>
        </p:nvSpPr>
        <p:spPr>
          <a:xfrm>
            <a:off x="2514862" y="4169509"/>
            <a:ext cx="1415772" cy="338554"/>
          </a:xfrm>
          <a:prstGeom prst="rect">
            <a:avLst/>
          </a:prstGeom>
          <a:noFill/>
        </p:spPr>
        <p:txBody>
          <a:bodyPr wrap="none" rtlCol="0">
            <a:spAutoFit/>
          </a:bodyPr>
          <a:lstStyle/>
          <a:p>
            <a:pPr algn="r"/>
            <a:r>
              <a:rPr lang="zh-CN" altLang="en-US" sz="1600" dirty="0">
                <a:cs typeface="+mn-ea"/>
                <a:sym typeface="+mn-lt"/>
              </a:rPr>
              <a:t>输入你的标题</a:t>
            </a:r>
            <a:endParaRPr lang="id-ID" sz="1600" dirty="0">
              <a:cs typeface="+mn-ea"/>
              <a:sym typeface="+mn-lt"/>
            </a:endParaRPr>
          </a:p>
        </p:txBody>
      </p:sp>
      <p:sp>
        <p:nvSpPr>
          <p:cNvPr id="60" name="Rectangle 34">
            <a:extLst>
              <a:ext uri="{FF2B5EF4-FFF2-40B4-BE49-F238E27FC236}">
                <a16:creationId xmlns:a16="http://schemas.microsoft.com/office/drawing/2014/main" id="{E641BFAB-B642-4F24-BDDF-3FF67B3F4C47}"/>
              </a:ext>
            </a:extLst>
          </p:cNvPr>
          <p:cNvSpPr/>
          <p:nvPr/>
        </p:nvSpPr>
        <p:spPr>
          <a:xfrm>
            <a:off x="1443067" y="4447192"/>
            <a:ext cx="2468478" cy="577081"/>
          </a:xfrm>
          <a:prstGeom prst="rect">
            <a:avLst/>
          </a:prstGeom>
        </p:spPr>
        <p:txBody>
          <a:bodyPr wrap="square">
            <a:spAutoFit/>
          </a:bodyPr>
          <a:lstStyle/>
          <a:p>
            <a:pPr algn="r"/>
            <a:r>
              <a:rPr lang="zh-CN" altLang="en-US" sz="1050" dirty="0">
                <a:solidFill>
                  <a:schemeClr val="tx1">
                    <a:lumMod val="65000"/>
                    <a:lumOff val="35000"/>
                  </a:schemeClr>
                </a:solidFill>
                <a:cs typeface="+mn-ea"/>
                <a:sym typeface="+mn-lt"/>
              </a:rPr>
              <a:t>请在此处输入具体内容，文字请尽量言简意赅，此处为具体文字，表述该章节文字主题。</a:t>
            </a:r>
            <a:endParaRPr lang="en-US" altLang="zh-CN" sz="1050" dirty="0">
              <a:solidFill>
                <a:schemeClr val="tx1">
                  <a:lumMod val="65000"/>
                  <a:lumOff val="35000"/>
                </a:schemeClr>
              </a:solidFill>
              <a:cs typeface="+mn-ea"/>
              <a:sym typeface="+mn-lt"/>
            </a:endParaRPr>
          </a:p>
        </p:txBody>
      </p:sp>
      <p:sp>
        <p:nvSpPr>
          <p:cNvPr id="61" name="TextBox 33">
            <a:extLst>
              <a:ext uri="{FF2B5EF4-FFF2-40B4-BE49-F238E27FC236}">
                <a16:creationId xmlns:a16="http://schemas.microsoft.com/office/drawing/2014/main" id="{0162D147-F38A-4F14-A230-CD1765F2534C}"/>
              </a:ext>
            </a:extLst>
          </p:cNvPr>
          <p:cNvSpPr txBox="1"/>
          <p:nvPr/>
        </p:nvSpPr>
        <p:spPr>
          <a:xfrm>
            <a:off x="8613189" y="2494389"/>
            <a:ext cx="1415772" cy="338554"/>
          </a:xfrm>
          <a:prstGeom prst="rect">
            <a:avLst/>
          </a:prstGeom>
          <a:noFill/>
        </p:spPr>
        <p:txBody>
          <a:bodyPr wrap="none" rtlCol="0">
            <a:spAutoFit/>
          </a:bodyPr>
          <a:lstStyle/>
          <a:p>
            <a:r>
              <a:rPr lang="zh-CN" altLang="en-US" sz="1600" dirty="0">
                <a:cs typeface="+mn-ea"/>
                <a:sym typeface="+mn-lt"/>
              </a:rPr>
              <a:t>输入你的标题</a:t>
            </a:r>
            <a:endParaRPr lang="id-ID" sz="1600" dirty="0">
              <a:cs typeface="+mn-ea"/>
              <a:sym typeface="+mn-lt"/>
            </a:endParaRPr>
          </a:p>
        </p:txBody>
      </p:sp>
      <p:sp>
        <p:nvSpPr>
          <p:cNvPr id="62" name="Rectangle 34">
            <a:extLst>
              <a:ext uri="{FF2B5EF4-FFF2-40B4-BE49-F238E27FC236}">
                <a16:creationId xmlns:a16="http://schemas.microsoft.com/office/drawing/2014/main" id="{E30CEDEF-567B-4F81-92C6-3CADD61368AA}"/>
              </a:ext>
            </a:extLst>
          </p:cNvPr>
          <p:cNvSpPr/>
          <p:nvPr/>
        </p:nvSpPr>
        <p:spPr>
          <a:xfrm>
            <a:off x="8613189" y="2820769"/>
            <a:ext cx="2468478" cy="577081"/>
          </a:xfrm>
          <a:prstGeom prst="rect">
            <a:avLst/>
          </a:prstGeom>
        </p:spPr>
        <p:txBody>
          <a:bodyPr wrap="square">
            <a:spAutoFit/>
          </a:bodyPr>
          <a:lstStyle/>
          <a:p>
            <a:r>
              <a:rPr lang="zh-CN" altLang="en-US" sz="1050" dirty="0">
                <a:solidFill>
                  <a:schemeClr val="tx1">
                    <a:lumMod val="65000"/>
                    <a:lumOff val="35000"/>
                  </a:schemeClr>
                </a:solidFill>
                <a:cs typeface="+mn-ea"/>
                <a:sym typeface="+mn-lt"/>
              </a:rPr>
              <a:t>请在此处输入具体内容，文字请尽量言简意赅，此处为具体文字，表述该章节文字主题。</a:t>
            </a:r>
            <a:endParaRPr lang="en-US" altLang="zh-CN" sz="1050" dirty="0">
              <a:solidFill>
                <a:schemeClr val="tx1">
                  <a:lumMod val="65000"/>
                  <a:lumOff val="35000"/>
                </a:schemeClr>
              </a:solidFill>
              <a:cs typeface="+mn-ea"/>
              <a:sym typeface="+mn-lt"/>
            </a:endParaRPr>
          </a:p>
        </p:txBody>
      </p:sp>
      <p:sp>
        <p:nvSpPr>
          <p:cNvPr id="63" name="TextBox 33">
            <a:extLst>
              <a:ext uri="{FF2B5EF4-FFF2-40B4-BE49-F238E27FC236}">
                <a16:creationId xmlns:a16="http://schemas.microsoft.com/office/drawing/2014/main" id="{4721AFB8-EEF1-4402-8EBF-4EF7CF0E8C93}"/>
              </a:ext>
            </a:extLst>
          </p:cNvPr>
          <p:cNvSpPr txBox="1"/>
          <p:nvPr/>
        </p:nvSpPr>
        <p:spPr>
          <a:xfrm>
            <a:off x="8654708" y="4181683"/>
            <a:ext cx="1415772" cy="338554"/>
          </a:xfrm>
          <a:prstGeom prst="rect">
            <a:avLst/>
          </a:prstGeom>
          <a:noFill/>
        </p:spPr>
        <p:txBody>
          <a:bodyPr wrap="none" rtlCol="0">
            <a:spAutoFit/>
          </a:bodyPr>
          <a:lstStyle/>
          <a:p>
            <a:r>
              <a:rPr lang="zh-CN" altLang="en-US" sz="1600" dirty="0">
                <a:cs typeface="+mn-ea"/>
                <a:sym typeface="+mn-lt"/>
              </a:rPr>
              <a:t>输入你的标题</a:t>
            </a:r>
            <a:endParaRPr lang="id-ID" sz="1600" dirty="0">
              <a:cs typeface="+mn-ea"/>
              <a:sym typeface="+mn-lt"/>
            </a:endParaRPr>
          </a:p>
        </p:txBody>
      </p:sp>
      <p:sp>
        <p:nvSpPr>
          <p:cNvPr id="64" name="Rectangle 34">
            <a:extLst>
              <a:ext uri="{FF2B5EF4-FFF2-40B4-BE49-F238E27FC236}">
                <a16:creationId xmlns:a16="http://schemas.microsoft.com/office/drawing/2014/main" id="{2FAD94E7-966C-4426-B843-864C5AA0596E}"/>
              </a:ext>
            </a:extLst>
          </p:cNvPr>
          <p:cNvSpPr/>
          <p:nvPr/>
        </p:nvSpPr>
        <p:spPr>
          <a:xfrm>
            <a:off x="8654708" y="4508063"/>
            <a:ext cx="2468478" cy="577081"/>
          </a:xfrm>
          <a:prstGeom prst="rect">
            <a:avLst/>
          </a:prstGeom>
        </p:spPr>
        <p:txBody>
          <a:bodyPr wrap="square">
            <a:spAutoFit/>
          </a:bodyPr>
          <a:lstStyle/>
          <a:p>
            <a:r>
              <a:rPr lang="zh-CN" altLang="en-US" sz="1050" dirty="0">
                <a:solidFill>
                  <a:schemeClr val="tx1">
                    <a:lumMod val="65000"/>
                    <a:lumOff val="35000"/>
                  </a:schemeClr>
                </a:solidFill>
                <a:cs typeface="+mn-ea"/>
                <a:sym typeface="+mn-lt"/>
              </a:rPr>
              <a:t>请在此处输入具体内容，文字请尽量言简意赅，此处为具体文字，表述该章节文字主题。</a:t>
            </a:r>
            <a:endParaRPr lang="en-US" altLang="zh-CN" sz="1050" dirty="0">
              <a:solidFill>
                <a:schemeClr val="tx1">
                  <a:lumMod val="65000"/>
                  <a:lumOff val="35000"/>
                </a:schemeClr>
              </a:solidFill>
              <a:cs typeface="+mn-ea"/>
              <a:sym typeface="+mn-lt"/>
            </a:endParaRPr>
          </a:p>
        </p:txBody>
      </p:sp>
      <p:sp>
        <p:nvSpPr>
          <p:cNvPr id="53" name="TextBox 52"/>
          <p:cNvSpPr txBox="1"/>
          <p:nvPr/>
        </p:nvSpPr>
        <p:spPr>
          <a:xfrm>
            <a:off x="2569161" y="6679932"/>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p>
        </p:txBody>
      </p:sp>
      <p:sp>
        <p:nvSpPr>
          <p:cNvPr id="52" name="íṧlíḍè">
            <a:extLst>
              <a:ext uri="{FF2B5EF4-FFF2-40B4-BE49-F238E27FC236}">
                <a16:creationId xmlns:a16="http://schemas.microsoft.com/office/drawing/2014/main" id="{519B5668-0AFD-4749-A69D-5EDDE2930415}"/>
              </a:ext>
            </a:extLst>
          </p:cNvPr>
          <p:cNvSpPr/>
          <p:nvPr/>
        </p:nvSpPr>
        <p:spPr bwMode="auto">
          <a:xfrm>
            <a:off x="0" y="279140"/>
            <a:ext cx="2092035" cy="481651"/>
          </a:xfrm>
          <a:prstGeom prst="homePlate">
            <a:avLst>
              <a:gd name="adj" fmla="val 0"/>
            </a:avLst>
          </a:prstGeom>
          <a:solidFill>
            <a:srgbClr val="005984"/>
          </a:solidFill>
          <a:ln w="19050">
            <a:noFill/>
            <a:round/>
          </a:ln>
        </p:spPr>
        <p:txBody>
          <a:bodyPr anchor="ctr"/>
          <a:lstStyle/>
          <a:p>
            <a:pPr algn="ctr"/>
            <a:endParaRPr>
              <a:cs typeface="+mn-ea"/>
              <a:sym typeface="+mn-lt"/>
            </a:endParaRPr>
          </a:p>
        </p:txBody>
      </p:sp>
      <p:sp>
        <p:nvSpPr>
          <p:cNvPr id="54" name="ïş1ídè">
            <a:extLst>
              <a:ext uri="{FF2B5EF4-FFF2-40B4-BE49-F238E27FC236}">
                <a16:creationId xmlns:a16="http://schemas.microsoft.com/office/drawing/2014/main" id="{721BA72A-95F9-4324-8605-B291C6B62958}"/>
              </a:ext>
            </a:extLst>
          </p:cNvPr>
          <p:cNvSpPr txBox="1"/>
          <p:nvPr/>
        </p:nvSpPr>
        <p:spPr>
          <a:xfrm>
            <a:off x="102734" y="325339"/>
            <a:ext cx="1981604" cy="389252"/>
          </a:xfrm>
          <a:prstGeom prst="rect">
            <a:avLst/>
          </a:prstGeom>
          <a:noFill/>
        </p:spPr>
        <p:txBody>
          <a:bodyPr wrap="square">
            <a:normAutofit/>
          </a:bodyPr>
          <a:lstStyle/>
          <a:p>
            <a:pPr algn="dist"/>
            <a:r>
              <a:rPr lang="zh-CN" altLang="en-US" dirty="0">
                <a:solidFill>
                  <a:schemeClr val="bg1"/>
                </a:solidFill>
                <a:cs typeface="+mn-ea"/>
                <a:sym typeface="+mn-lt"/>
              </a:rPr>
              <a:t>下周计划 </a:t>
            </a:r>
          </a:p>
        </p:txBody>
      </p:sp>
    </p:spTree>
    <p:extLst>
      <p:ext uri="{BB962C8B-B14F-4D97-AF65-F5344CB8AC3E}">
        <p14:creationId xmlns:p14="http://schemas.microsoft.com/office/powerpoint/2010/main" val="40017422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0" grpId="0"/>
      <p:bldP spid="61" grpId="0"/>
      <p:bldP spid="62" grpId="0"/>
      <p:bldP spid="63" grpId="0"/>
      <p:bldP spid="6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a:extLst>
              <a:ext uri="{FF2B5EF4-FFF2-40B4-BE49-F238E27FC236}">
                <a16:creationId xmlns:a16="http://schemas.microsoft.com/office/drawing/2014/main" id="{39DEE15E-3FE5-4982-9332-F05578545DB3}"/>
              </a:ext>
            </a:extLst>
          </p:cNvPr>
          <p:cNvGrpSpPr/>
          <p:nvPr/>
        </p:nvGrpSpPr>
        <p:grpSpPr>
          <a:xfrm>
            <a:off x="1081405" y="2233295"/>
            <a:ext cx="10029825" cy="3696970"/>
            <a:chOff x="1703" y="3131"/>
            <a:chExt cx="15795" cy="5822"/>
          </a:xfrm>
        </p:grpSpPr>
        <p:cxnSp>
          <p:nvCxnSpPr>
            <p:cNvPr id="73" name="直接连接符 72">
              <a:extLst>
                <a:ext uri="{FF2B5EF4-FFF2-40B4-BE49-F238E27FC236}">
                  <a16:creationId xmlns:a16="http://schemas.microsoft.com/office/drawing/2014/main" id="{130DCC7A-2800-488A-A26C-1C554628FD03}"/>
                </a:ext>
              </a:extLst>
            </p:cNvPr>
            <p:cNvCxnSpPr/>
            <p:nvPr/>
          </p:nvCxnSpPr>
          <p:spPr>
            <a:xfrm>
              <a:off x="1703" y="4365"/>
              <a:ext cx="15795" cy="0"/>
            </a:xfrm>
            <a:prstGeom prst="line">
              <a:avLst/>
            </a:prstGeom>
            <a:ln w="1270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4" name="Rectangle 60">
              <a:extLst>
                <a:ext uri="{FF2B5EF4-FFF2-40B4-BE49-F238E27FC236}">
                  <a16:creationId xmlns:a16="http://schemas.microsoft.com/office/drawing/2014/main" id="{6153455C-1647-4490-A5B6-C836DA1EF4BC}"/>
                </a:ext>
              </a:extLst>
            </p:cNvPr>
            <p:cNvSpPr/>
            <p:nvPr/>
          </p:nvSpPr>
          <p:spPr>
            <a:xfrm>
              <a:off x="2341" y="7055"/>
              <a:ext cx="2429" cy="387"/>
            </a:xfrm>
            <a:prstGeom prst="rect">
              <a:avLst/>
            </a:prstGeom>
          </p:spPr>
          <p:txBody>
            <a:bodyPr wrap="square" lIns="0" tIns="0" rIns="0" bIns="0">
              <a:spAutoFit/>
            </a:bodyPr>
            <a:lstStyle/>
            <a:p>
              <a:pPr algn="ctr"/>
              <a:r>
                <a:rPr lang="zh-CN" altLang="en-US" sz="1600" dirty="0">
                  <a:solidFill>
                    <a:schemeClr val="tx1">
                      <a:lumMod val="50000"/>
                      <a:lumOff val="50000"/>
                    </a:schemeClr>
                  </a:solidFill>
                  <a:cs typeface="+mn-ea"/>
                  <a:sym typeface="+mn-lt"/>
                </a:rPr>
                <a:t>输入标题文本</a:t>
              </a:r>
            </a:p>
          </p:txBody>
        </p:sp>
        <p:sp>
          <p:nvSpPr>
            <p:cNvPr id="75" name="TextBox 59">
              <a:extLst>
                <a:ext uri="{FF2B5EF4-FFF2-40B4-BE49-F238E27FC236}">
                  <a16:creationId xmlns:a16="http://schemas.microsoft.com/office/drawing/2014/main" id="{397A7C89-C5F9-460A-BD39-27042BD30B18}"/>
                </a:ext>
              </a:extLst>
            </p:cNvPr>
            <p:cNvSpPr txBox="1"/>
            <p:nvPr/>
          </p:nvSpPr>
          <p:spPr>
            <a:xfrm>
              <a:off x="2321" y="7644"/>
              <a:ext cx="2431" cy="1309"/>
            </a:xfrm>
            <a:prstGeom prst="rect">
              <a:avLst/>
            </a:prstGeom>
            <a:noFill/>
          </p:spPr>
          <p:txBody>
            <a:bodyPr wrap="square" lIns="0" tIns="0" rIns="0" bIns="0" rtlCol="0">
              <a:spAutoFit/>
            </a:bodyPr>
            <a:lstStyle/>
            <a:p>
              <a:pPr algn="ctr" defTabSz="1219200">
                <a:lnSpc>
                  <a:spcPct val="150000"/>
                </a:lnSpc>
                <a:spcBef>
                  <a:spcPts val="20"/>
                </a:spcBef>
                <a:spcAft>
                  <a:spcPts val="0"/>
                </a:spcAft>
                <a:defRPr/>
              </a:pPr>
              <a:r>
                <a:rPr lang="zh-CN" sz="900" dirty="0">
                  <a:solidFill>
                    <a:schemeClr val="tx1">
                      <a:lumMod val="50000"/>
                      <a:lumOff val="50000"/>
                    </a:schemeClr>
                  </a:solidFill>
                  <a:cs typeface="+mn-ea"/>
                  <a:sym typeface="+mn-lt"/>
                </a:rPr>
                <a:t>请输入您的内容，文字可修改， 大小可调节。请输入您的内容，文字可修改，大小可调节。</a:t>
              </a:r>
              <a:endParaRPr lang="zh-CN" altLang="zh-CN" sz="900" dirty="0">
                <a:solidFill>
                  <a:schemeClr val="tx1">
                    <a:lumMod val="50000"/>
                    <a:lumOff val="50000"/>
                  </a:schemeClr>
                </a:solidFill>
                <a:cs typeface="+mn-ea"/>
                <a:sym typeface="+mn-lt"/>
              </a:endParaRPr>
            </a:p>
          </p:txBody>
        </p:sp>
        <p:sp>
          <p:nvSpPr>
            <p:cNvPr id="76" name="Rectangle 60">
              <a:extLst>
                <a:ext uri="{FF2B5EF4-FFF2-40B4-BE49-F238E27FC236}">
                  <a16:creationId xmlns:a16="http://schemas.microsoft.com/office/drawing/2014/main" id="{A43B0D28-8846-418E-97B4-0B85D18CF695}"/>
                </a:ext>
              </a:extLst>
            </p:cNvPr>
            <p:cNvSpPr/>
            <p:nvPr/>
          </p:nvSpPr>
          <p:spPr>
            <a:xfrm>
              <a:off x="6271" y="7055"/>
              <a:ext cx="2429" cy="387"/>
            </a:xfrm>
            <a:prstGeom prst="rect">
              <a:avLst/>
            </a:prstGeom>
          </p:spPr>
          <p:txBody>
            <a:bodyPr wrap="square" lIns="0" tIns="0" rIns="0" bIns="0">
              <a:spAutoFit/>
            </a:bodyPr>
            <a:lstStyle/>
            <a:p>
              <a:pPr algn="ctr"/>
              <a:r>
                <a:rPr lang="zh-CN" altLang="en-US" sz="1600" dirty="0">
                  <a:solidFill>
                    <a:schemeClr val="tx1">
                      <a:lumMod val="50000"/>
                      <a:lumOff val="50000"/>
                    </a:schemeClr>
                  </a:solidFill>
                  <a:cs typeface="+mn-ea"/>
                  <a:sym typeface="+mn-lt"/>
                </a:rPr>
                <a:t>输入标题文本</a:t>
              </a:r>
            </a:p>
          </p:txBody>
        </p:sp>
        <p:sp>
          <p:nvSpPr>
            <p:cNvPr id="77" name="TextBox 59">
              <a:extLst>
                <a:ext uri="{FF2B5EF4-FFF2-40B4-BE49-F238E27FC236}">
                  <a16:creationId xmlns:a16="http://schemas.microsoft.com/office/drawing/2014/main" id="{5788B70B-4E9D-4367-B28C-CE6D5D170092}"/>
                </a:ext>
              </a:extLst>
            </p:cNvPr>
            <p:cNvSpPr txBox="1"/>
            <p:nvPr/>
          </p:nvSpPr>
          <p:spPr>
            <a:xfrm>
              <a:off x="6251" y="7644"/>
              <a:ext cx="2431" cy="1309"/>
            </a:xfrm>
            <a:prstGeom prst="rect">
              <a:avLst/>
            </a:prstGeom>
            <a:noFill/>
          </p:spPr>
          <p:txBody>
            <a:bodyPr wrap="square" lIns="0" tIns="0" rIns="0" bIns="0" rtlCol="0">
              <a:spAutoFit/>
            </a:bodyPr>
            <a:lstStyle/>
            <a:p>
              <a:pPr algn="ctr" defTabSz="1219200">
                <a:lnSpc>
                  <a:spcPct val="150000"/>
                </a:lnSpc>
                <a:spcBef>
                  <a:spcPts val="20"/>
                </a:spcBef>
                <a:spcAft>
                  <a:spcPts val="0"/>
                </a:spcAft>
                <a:defRPr/>
              </a:pPr>
              <a:r>
                <a:rPr lang="zh-CN" sz="900" dirty="0">
                  <a:solidFill>
                    <a:schemeClr val="tx1">
                      <a:lumMod val="50000"/>
                      <a:lumOff val="50000"/>
                    </a:schemeClr>
                  </a:solidFill>
                  <a:cs typeface="+mn-ea"/>
                  <a:sym typeface="+mn-lt"/>
                </a:rPr>
                <a:t>请输入您的内容，文字可修改， 大小可调节。请输入您的内容，文字可修改，大小可调节。</a:t>
              </a:r>
              <a:endParaRPr lang="zh-CN" altLang="zh-CN" sz="900" dirty="0">
                <a:solidFill>
                  <a:schemeClr val="tx1">
                    <a:lumMod val="50000"/>
                    <a:lumOff val="50000"/>
                  </a:schemeClr>
                </a:solidFill>
                <a:cs typeface="+mn-ea"/>
                <a:sym typeface="+mn-lt"/>
              </a:endParaRPr>
            </a:p>
          </p:txBody>
        </p:sp>
        <p:sp>
          <p:nvSpPr>
            <p:cNvPr id="78" name="Rectangle 60">
              <a:extLst>
                <a:ext uri="{FF2B5EF4-FFF2-40B4-BE49-F238E27FC236}">
                  <a16:creationId xmlns:a16="http://schemas.microsoft.com/office/drawing/2014/main" id="{A9C21739-C8E8-4D1A-B0B1-E08D2C051BDD}"/>
                </a:ext>
              </a:extLst>
            </p:cNvPr>
            <p:cNvSpPr/>
            <p:nvPr/>
          </p:nvSpPr>
          <p:spPr>
            <a:xfrm>
              <a:off x="10291" y="7055"/>
              <a:ext cx="2429" cy="387"/>
            </a:xfrm>
            <a:prstGeom prst="rect">
              <a:avLst/>
            </a:prstGeom>
          </p:spPr>
          <p:txBody>
            <a:bodyPr wrap="square" lIns="0" tIns="0" rIns="0" bIns="0">
              <a:spAutoFit/>
            </a:bodyPr>
            <a:lstStyle/>
            <a:p>
              <a:pPr algn="ctr"/>
              <a:r>
                <a:rPr lang="zh-CN" altLang="en-US" sz="1600" dirty="0">
                  <a:solidFill>
                    <a:schemeClr val="tx1">
                      <a:lumMod val="50000"/>
                      <a:lumOff val="50000"/>
                    </a:schemeClr>
                  </a:solidFill>
                  <a:cs typeface="+mn-ea"/>
                  <a:sym typeface="+mn-lt"/>
                </a:rPr>
                <a:t>输入标题文本</a:t>
              </a:r>
            </a:p>
          </p:txBody>
        </p:sp>
        <p:sp>
          <p:nvSpPr>
            <p:cNvPr id="79" name="TextBox 59">
              <a:extLst>
                <a:ext uri="{FF2B5EF4-FFF2-40B4-BE49-F238E27FC236}">
                  <a16:creationId xmlns:a16="http://schemas.microsoft.com/office/drawing/2014/main" id="{2876CFA4-15CC-4237-B041-1138F4496DEE}"/>
                </a:ext>
              </a:extLst>
            </p:cNvPr>
            <p:cNvSpPr txBox="1"/>
            <p:nvPr/>
          </p:nvSpPr>
          <p:spPr>
            <a:xfrm>
              <a:off x="10271" y="7644"/>
              <a:ext cx="2431" cy="1309"/>
            </a:xfrm>
            <a:prstGeom prst="rect">
              <a:avLst/>
            </a:prstGeom>
            <a:noFill/>
          </p:spPr>
          <p:txBody>
            <a:bodyPr wrap="square" lIns="0" tIns="0" rIns="0" bIns="0" rtlCol="0">
              <a:spAutoFit/>
            </a:bodyPr>
            <a:lstStyle/>
            <a:p>
              <a:pPr algn="ctr" defTabSz="1219200">
                <a:lnSpc>
                  <a:spcPct val="150000"/>
                </a:lnSpc>
                <a:spcBef>
                  <a:spcPts val="20"/>
                </a:spcBef>
                <a:spcAft>
                  <a:spcPts val="0"/>
                </a:spcAft>
                <a:defRPr/>
              </a:pPr>
              <a:r>
                <a:rPr lang="zh-CN" sz="900" dirty="0">
                  <a:solidFill>
                    <a:schemeClr val="tx1">
                      <a:lumMod val="50000"/>
                      <a:lumOff val="50000"/>
                    </a:schemeClr>
                  </a:solidFill>
                  <a:cs typeface="+mn-ea"/>
                  <a:sym typeface="+mn-lt"/>
                </a:rPr>
                <a:t>请输入您的内容，文字可修改， 大小可调节。请输入您的内容，文字可修改，大小可调节。</a:t>
              </a:r>
              <a:endParaRPr lang="zh-CN" altLang="zh-CN" sz="900" dirty="0">
                <a:solidFill>
                  <a:schemeClr val="tx1">
                    <a:lumMod val="50000"/>
                    <a:lumOff val="50000"/>
                  </a:schemeClr>
                </a:solidFill>
                <a:cs typeface="+mn-ea"/>
                <a:sym typeface="+mn-lt"/>
              </a:endParaRPr>
            </a:p>
          </p:txBody>
        </p:sp>
        <p:sp>
          <p:nvSpPr>
            <p:cNvPr id="80" name="Rectangle 60">
              <a:extLst>
                <a:ext uri="{FF2B5EF4-FFF2-40B4-BE49-F238E27FC236}">
                  <a16:creationId xmlns:a16="http://schemas.microsoft.com/office/drawing/2014/main" id="{F42B24EB-5A9E-42FF-A9B3-26ED82341372}"/>
                </a:ext>
              </a:extLst>
            </p:cNvPr>
            <p:cNvSpPr/>
            <p:nvPr/>
          </p:nvSpPr>
          <p:spPr>
            <a:xfrm>
              <a:off x="14191" y="7055"/>
              <a:ext cx="2429" cy="387"/>
            </a:xfrm>
            <a:prstGeom prst="rect">
              <a:avLst/>
            </a:prstGeom>
          </p:spPr>
          <p:txBody>
            <a:bodyPr wrap="square" lIns="0" tIns="0" rIns="0" bIns="0">
              <a:spAutoFit/>
            </a:bodyPr>
            <a:lstStyle/>
            <a:p>
              <a:pPr algn="ctr"/>
              <a:r>
                <a:rPr lang="zh-CN" altLang="en-US" sz="1600" dirty="0">
                  <a:solidFill>
                    <a:schemeClr val="tx1">
                      <a:lumMod val="50000"/>
                      <a:lumOff val="50000"/>
                    </a:schemeClr>
                  </a:solidFill>
                  <a:cs typeface="+mn-ea"/>
                  <a:sym typeface="+mn-lt"/>
                </a:rPr>
                <a:t>输入标题文本</a:t>
              </a:r>
            </a:p>
          </p:txBody>
        </p:sp>
        <p:sp>
          <p:nvSpPr>
            <p:cNvPr id="81" name="TextBox 59">
              <a:extLst>
                <a:ext uri="{FF2B5EF4-FFF2-40B4-BE49-F238E27FC236}">
                  <a16:creationId xmlns:a16="http://schemas.microsoft.com/office/drawing/2014/main" id="{0C992D16-02E8-4DEF-A6A6-4797E1EE4EB0}"/>
                </a:ext>
              </a:extLst>
            </p:cNvPr>
            <p:cNvSpPr txBox="1"/>
            <p:nvPr/>
          </p:nvSpPr>
          <p:spPr>
            <a:xfrm>
              <a:off x="14171" y="7644"/>
              <a:ext cx="2431" cy="1309"/>
            </a:xfrm>
            <a:prstGeom prst="rect">
              <a:avLst/>
            </a:prstGeom>
            <a:noFill/>
          </p:spPr>
          <p:txBody>
            <a:bodyPr wrap="square" lIns="0" tIns="0" rIns="0" bIns="0" rtlCol="0">
              <a:spAutoFit/>
            </a:bodyPr>
            <a:lstStyle/>
            <a:p>
              <a:pPr algn="ctr" defTabSz="1219200">
                <a:lnSpc>
                  <a:spcPct val="150000"/>
                </a:lnSpc>
                <a:spcBef>
                  <a:spcPts val="20"/>
                </a:spcBef>
                <a:spcAft>
                  <a:spcPts val="0"/>
                </a:spcAft>
                <a:defRPr/>
              </a:pPr>
              <a:r>
                <a:rPr lang="zh-CN" sz="900" dirty="0">
                  <a:solidFill>
                    <a:schemeClr val="tx1">
                      <a:lumMod val="50000"/>
                      <a:lumOff val="50000"/>
                    </a:schemeClr>
                  </a:solidFill>
                  <a:cs typeface="+mn-ea"/>
                  <a:sym typeface="+mn-lt"/>
                </a:rPr>
                <a:t>请输入您的内容，文字可修改， 大小可调节。请输入您的内容，文字可修改，大小可调节。</a:t>
              </a:r>
              <a:endParaRPr lang="zh-CN" altLang="zh-CN" sz="900" dirty="0">
                <a:solidFill>
                  <a:schemeClr val="tx1">
                    <a:lumMod val="50000"/>
                    <a:lumOff val="50000"/>
                  </a:schemeClr>
                </a:solidFill>
                <a:cs typeface="+mn-ea"/>
                <a:sym typeface="+mn-lt"/>
              </a:endParaRPr>
            </a:p>
          </p:txBody>
        </p:sp>
        <p:sp>
          <p:nvSpPr>
            <p:cNvPr id="82" name="任意多边形 25">
              <a:extLst>
                <a:ext uri="{FF2B5EF4-FFF2-40B4-BE49-F238E27FC236}">
                  <a16:creationId xmlns:a16="http://schemas.microsoft.com/office/drawing/2014/main" id="{BEE2ECB2-CEE3-4649-8B29-CF91448E797C}"/>
                </a:ext>
              </a:extLst>
            </p:cNvPr>
            <p:cNvSpPr/>
            <p:nvPr/>
          </p:nvSpPr>
          <p:spPr>
            <a:xfrm>
              <a:off x="2432" y="3131"/>
              <a:ext cx="2216" cy="2829"/>
            </a:xfrm>
            <a:custGeom>
              <a:avLst/>
              <a:gdLst/>
              <a:ahLst/>
              <a:cxnLst>
                <a:cxn ang="3">
                  <a:pos x="hc" y="t"/>
                </a:cxn>
                <a:cxn ang="cd2">
                  <a:pos x="l" y="vc"/>
                </a:cxn>
                <a:cxn ang="cd4">
                  <a:pos x="hc" y="b"/>
                </a:cxn>
                <a:cxn ang="0">
                  <a:pos x="r" y="vc"/>
                </a:cxn>
              </a:cxnLst>
              <a:rect l="l" t="t" r="r" b="b"/>
              <a:pathLst>
                <a:path w="3030" h="3866">
                  <a:moveTo>
                    <a:pt x="0" y="0"/>
                  </a:moveTo>
                  <a:lnTo>
                    <a:pt x="3030" y="0"/>
                  </a:lnTo>
                  <a:lnTo>
                    <a:pt x="3030" y="3866"/>
                  </a:lnTo>
                  <a:lnTo>
                    <a:pt x="1515" y="2890"/>
                  </a:lnTo>
                  <a:lnTo>
                    <a:pt x="0" y="3866"/>
                  </a:lnTo>
                  <a:lnTo>
                    <a:pt x="0" y="0"/>
                  </a:lnTo>
                  <a:close/>
                </a:path>
              </a:pathLst>
            </a:custGeom>
            <a:solidFill>
              <a:srgbClr val="00598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83" name="任意多边形 27">
              <a:extLst>
                <a:ext uri="{FF2B5EF4-FFF2-40B4-BE49-F238E27FC236}">
                  <a16:creationId xmlns:a16="http://schemas.microsoft.com/office/drawing/2014/main" id="{70F05D8A-100D-4243-A03A-C6C040E14CF2}"/>
                </a:ext>
              </a:extLst>
            </p:cNvPr>
            <p:cNvSpPr/>
            <p:nvPr/>
          </p:nvSpPr>
          <p:spPr>
            <a:xfrm>
              <a:off x="6392" y="3131"/>
              <a:ext cx="2216" cy="2829"/>
            </a:xfrm>
            <a:custGeom>
              <a:avLst/>
              <a:gdLst/>
              <a:ahLst/>
              <a:cxnLst>
                <a:cxn ang="3">
                  <a:pos x="hc" y="t"/>
                </a:cxn>
                <a:cxn ang="cd2">
                  <a:pos x="l" y="vc"/>
                </a:cxn>
                <a:cxn ang="cd4">
                  <a:pos x="hc" y="b"/>
                </a:cxn>
                <a:cxn ang="0">
                  <a:pos x="r" y="vc"/>
                </a:cxn>
              </a:cxnLst>
              <a:rect l="l" t="t" r="r" b="b"/>
              <a:pathLst>
                <a:path w="3030" h="3866">
                  <a:moveTo>
                    <a:pt x="0" y="0"/>
                  </a:moveTo>
                  <a:lnTo>
                    <a:pt x="3030" y="0"/>
                  </a:lnTo>
                  <a:lnTo>
                    <a:pt x="3030" y="3866"/>
                  </a:lnTo>
                  <a:lnTo>
                    <a:pt x="1515" y="2890"/>
                  </a:lnTo>
                  <a:lnTo>
                    <a:pt x="0" y="3866"/>
                  </a:lnTo>
                  <a:lnTo>
                    <a:pt x="0" y="0"/>
                  </a:lnTo>
                  <a:close/>
                </a:path>
              </a:pathLst>
            </a:cu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84" name="任意多边形 28">
              <a:extLst>
                <a:ext uri="{FF2B5EF4-FFF2-40B4-BE49-F238E27FC236}">
                  <a16:creationId xmlns:a16="http://schemas.microsoft.com/office/drawing/2014/main" id="{C5B4F2D7-C12E-45D3-8A80-9D65E6AC220B}"/>
                </a:ext>
              </a:extLst>
            </p:cNvPr>
            <p:cNvSpPr/>
            <p:nvPr/>
          </p:nvSpPr>
          <p:spPr>
            <a:xfrm>
              <a:off x="10352" y="3131"/>
              <a:ext cx="2216" cy="2829"/>
            </a:xfrm>
            <a:custGeom>
              <a:avLst/>
              <a:gdLst/>
              <a:ahLst/>
              <a:cxnLst>
                <a:cxn ang="3">
                  <a:pos x="hc" y="t"/>
                </a:cxn>
                <a:cxn ang="cd2">
                  <a:pos x="l" y="vc"/>
                </a:cxn>
                <a:cxn ang="cd4">
                  <a:pos x="hc" y="b"/>
                </a:cxn>
                <a:cxn ang="0">
                  <a:pos x="r" y="vc"/>
                </a:cxn>
              </a:cxnLst>
              <a:rect l="l" t="t" r="r" b="b"/>
              <a:pathLst>
                <a:path w="3030" h="3866">
                  <a:moveTo>
                    <a:pt x="0" y="0"/>
                  </a:moveTo>
                  <a:lnTo>
                    <a:pt x="3030" y="0"/>
                  </a:lnTo>
                  <a:lnTo>
                    <a:pt x="3030" y="3866"/>
                  </a:lnTo>
                  <a:lnTo>
                    <a:pt x="1515" y="2890"/>
                  </a:lnTo>
                  <a:lnTo>
                    <a:pt x="0" y="3866"/>
                  </a:lnTo>
                  <a:lnTo>
                    <a:pt x="0" y="0"/>
                  </a:lnTo>
                  <a:close/>
                </a:path>
              </a:pathLst>
            </a:custGeom>
            <a:solidFill>
              <a:srgbClr val="00598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85" name="任意多边形 30">
              <a:extLst>
                <a:ext uri="{FF2B5EF4-FFF2-40B4-BE49-F238E27FC236}">
                  <a16:creationId xmlns:a16="http://schemas.microsoft.com/office/drawing/2014/main" id="{B55FC90B-3DDE-49B7-A67C-3243A56E11EC}"/>
                </a:ext>
              </a:extLst>
            </p:cNvPr>
            <p:cNvSpPr/>
            <p:nvPr/>
          </p:nvSpPr>
          <p:spPr>
            <a:xfrm>
              <a:off x="14312" y="3131"/>
              <a:ext cx="2216" cy="2829"/>
            </a:xfrm>
            <a:custGeom>
              <a:avLst/>
              <a:gdLst/>
              <a:ahLst/>
              <a:cxnLst>
                <a:cxn ang="3">
                  <a:pos x="hc" y="t"/>
                </a:cxn>
                <a:cxn ang="cd2">
                  <a:pos x="l" y="vc"/>
                </a:cxn>
                <a:cxn ang="cd4">
                  <a:pos x="hc" y="b"/>
                </a:cxn>
                <a:cxn ang="0">
                  <a:pos x="r" y="vc"/>
                </a:cxn>
              </a:cxnLst>
              <a:rect l="l" t="t" r="r" b="b"/>
              <a:pathLst>
                <a:path w="3030" h="3866">
                  <a:moveTo>
                    <a:pt x="0" y="0"/>
                  </a:moveTo>
                  <a:lnTo>
                    <a:pt x="3030" y="0"/>
                  </a:lnTo>
                  <a:lnTo>
                    <a:pt x="3030" y="3866"/>
                  </a:lnTo>
                  <a:lnTo>
                    <a:pt x="1515" y="2890"/>
                  </a:lnTo>
                  <a:lnTo>
                    <a:pt x="0" y="3866"/>
                  </a:lnTo>
                  <a:lnTo>
                    <a:pt x="0" y="0"/>
                  </a:lnTo>
                  <a:close/>
                </a:path>
              </a:pathLst>
            </a:cu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86" name="Freeform 387">
              <a:extLst>
                <a:ext uri="{FF2B5EF4-FFF2-40B4-BE49-F238E27FC236}">
                  <a16:creationId xmlns:a16="http://schemas.microsoft.com/office/drawing/2014/main" id="{A4232861-78BF-48AC-902F-42909C261A9D}"/>
                </a:ext>
              </a:extLst>
            </p:cNvPr>
            <p:cNvSpPr>
              <a:spLocks noEditPoints="1"/>
            </p:cNvSpPr>
            <p:nvPr/>
          </p:nvSpPr>
          <p:spPr bwMode="auto">
            <a:xfrm>
              <a:off x="11172" y="4019"/>
              <a:ext cx="576" cy="675"/>
            </a:xfrm>
            <a:custGeom>
              <a:avLst/>
              <a:gdLst/>
              <a:ahLst/>
              <a:cxnLst>
                <a:cxn ang="0">
                  <a:pos x="88900" y="107950"/>
                </a:cxn>
                <a:cxn ang="0">
                  <a:pos x="44450" y="107950"/>
                </a:cxn>
                <a:cxn ang="0">
                  <a:pos x="31750" y="111125"/>
                </a:cxn>
                <a:cxn ang="0">
                  <a:pos x="12700" y="139700"/>
                </a:cxn>
                <a:cxn ang="0">
                  <a:pos x="12700" y="146050"/>
                </a:cxn>
                <a:cxn ang="0">
                  <a:pos x="120650" y="146050"/>
                </a:cxn>
                <a:cxn ang="0">
                  <a:pos x="120650" y="139700"/>
                </a:cxn>
                <a:cxn ang="0">
                  <a:pos x="104775" y="114300"/>
                </a:cxn>
                <a:cxn ang="0">
                  <a:pos x="101600" y="111125"/>
                </a:cxn>
                <a:cxn ang="0">
                  <a:pos x="95250" y="107950"/>
                </a:cxn>
                <a:cxn ang="0">
                  <a:pos x="88900" y="107950"/>
                </a:cxn>
                <a:cxn ang="0">
                  <a:pos x="92075" y="95250"/>
                </a:cxn>
                <a:cxn ang="0">
                  <a:pos x="92075" y="95250"/>
                </a:cxn>
                <a:cxn ang="0">
                  <a:pos x="98425" y="95250"/>
                </a:cxn>
                <a:cxn ang="0">
                  <a:pos x="104775" y="98425"/>
                </a:cxn>
                <a:cxn ang="0">
                  <a:pos x="133350" y="139700"/>
                </a:cxn>
                <a:cxn ang="0">
                  <a:pos x="133350" y="149225"/>
                </a:cxn>
                <a:cxn ang="0">
                  <a:pos x="127000" y="155575"/>
                </a:cxn>
                <a:cxn ang="0">
                  <a:pos x="127000" y="155575"/>
                </a:cxn>
                <a:cxn ang="0">
                  <a:pos x="6350" y="155575"/>
                </a:cxn>
                <a:cxn ang="0">
                  <a:pos x="0" y="149225"/>
                </a:cxn>
                <a:cxn ang="0">
                  <a:pos x="0" y="149225"/>
                </a:cxn>
                <a:cxn ang="0">
                  <a:pos x="0" y="139700"/>
                </a:cxn>
                <a:cxn ang="0">
                  <a:pos x="25400" y="98425"/>
                </a:cxn>
                <a:cxn ang="0">
                  <a:pos x="38100" y="95250"/>
                </a:cxn>
                <a:cxn ang="0">
                  <a:pos x="12700" y="50800"/>
                </a:cxn>
                <a:cxn ang="0">
                  <a:pos x="66675" y="0"/>
                </a:cxn>
                <a:cxn ang="0">
                  <a:pos x="117475" y="50800"/>
                </a:cxn>
                <a:cxn ang="0">
                  <a:pos x="92075" y="95250"/>
                </a:cxn>
                <a:cxn ang="0">
                  <a:pos x="66675" y="9525"/>
                </a:cxn>
                <a:cxn ang="0">
                  <a:pos x="66675" y="9525"/>
                </a:cxn>
                <a:cxn ang="0">
                  <a:pos x="28575" y="34925"/>
                </a:cxn>
                <a:cxn ang="0">
                  <a:pos x="25400" y="50800"/>
                </a:cxn>
                <a:cxn ang="0">
                  <a:pos x="50800" y="88900"/>
                </a:cxn>
                <a:cxn ang="0">
                  <a:pos x="82550" y="88900"/>
                </a:cxn>
                <a:cxn ang="0">
                  <a:pos x="104775" y="50800"/>
                </a:cxn>
                <a:cxn ang="0">
                  <a:pos x="66675" y="9525"/>
                </a:cxn>
              </a:cxnLst>
              <a:rect l="0" t="0" r="0" b="0"/>
              <a:pathLst>
                <a:path w="42" h="49">
                  <a:moveTo>
                    <a:pt x="28" y="34"/>
                  </a:moveTo>
                  <a:cubicBezTo>
                    <a:pt x="14" y="34"/>
                    <a:pt x="14" y="34"/>
                    <a:pt x="14" y="34"/>
                  </a:cubicBezTo>
                  <a:cubicBezTo>
                    <a:pt x="12" y="34"/>
                    <a:pt x="11" y="34"/>
                    <a:pt x="10" y="35"/>
                  </a:cubicBezTo>
                  <a:cubicBezTo>
                    <a:pt x="6" y="36"/>
                    <a:pt x="4" y="40"/>
                    <a:pt x="4" y="44"/>
                  </a:cubicBezTo>
                  <a:cubicBezTo>
                    <a:pt x="4" y="46"/>
                    <a:pt x="4" y="46"/>
                    <a:pt x="4" y="46"/>
                  </a:cubicBezTo>
                  <a:cubicBezTo>
                    <a:pt x="38" y="46"/>
                    <a:pt x="38" y="46"/>
                    <a:pt x="38" y="46"/>
                  </a:cubicBezTo>
                  <a:cubicBezTo>
                    <a:pt x="38" y="44"/>
                    <a:pt x="38" y="44"/>
                    <a:pt x="38" y="44"/>
                  </a:cubicBezTo>
                  <a:cubicBezTo>
                    <a:pt x="38" y="41"/>
                    <a:pt x="36" y="37"/>
                    <a:pt x="33" y="36"/>
                  </a:cubicBezTo>
                  <a:cubicBezTo>
                    <a:pt x="33" y="35"/>
                    <a:pt x="32" y="35"/>
                    <a:pt x="32" y="35"/>
                  </a:cubicBezTo>
                  <a:cubicBezTo>
                    <a:pt x="31" y="34"/>
                    <a:pt x="31" y="34"/>
                    <a:pt x="30" y="34"/>
                  </a:cubicBezTo>
                  <a:cubicBezTo>
                    <a:pt x="29" y="34"/>
                    <a:pt x="29" y="34"/>
                    <a:pt x="28" y="34"/>
                  </a:cubicBezTo>
                  <a:close/>
                  <a:moveTo>
                    <a:pt x="29" y="30"/>
                  </a:moveTo>
                  <a:cubicBezTo>
                    <a:pt x="29" y="30"/>
                    <a:pt x="29" y="30"/>
                    <a:pt x="29" y="30"/>
                  </a:cubicBezTo>
                  <a:cubicBezTo>
                    <a:pt x="30" y="30"/>
                    <a:pt x="30" y="30"/>
                    <a:pt x="31" y="30"/>
                  </a:cubicBezTo>
                  <a:cubicBezTo>
                    <a:pt x="32" y="31"/>
                    <a:pt x="32" y="31"/>
                    <a:pt x="33" y="31"/>
                  </a:cubicBezTo>
                  <a:cubicBezTo>
                    <a:pt x="38" y="33"/>
                    <a:pt x="42" y="38"/>
                    <a:pt x="42" y="44"/>
                  </a:cubicBezTo>
                  <a:cubicBezTo>
                    <a:pt x="42" y="47"/>
                    <a:pt x="42" y="47"/>
                    <a:pt x="42" y="47"/>
                  </a:cubicBezTo>
                  <a:cubicBezTo>
                    <a:pt x="42" y="48"/>
                    <a:pt x="41" y="49"/>
                    <a:pt x="40" y="49"/>
                  </a:cubicBezTo>
                  <a:cubicBezTo>
                    <a:pt x="40" y="49"/>
                    <a:pt x="40" y="49"/>
                    <a:pt x="40" y="49"/>
                  </a:cubicBezTo>
                  <a:cubicBezTo>
                    <a:pt x="2" y="49"/>
                    <a:pt x="2" y="49"/>
                    <a:pt x="2" y="49"/>
                  </a:cubicBezTo>
                  <a:cubicBezTo>
                    <a:pt x="1" y="49"/>
                    <a:pt x="0" y="48"/>
                    <a:pt x="0" y="47"/>
                  </a:cubicBezTo>
                  <a:cubicBezTo>
                    <a:pt x="0" y="47"/>
                    <a:pt x="0" y="47"/>
                    <a:pt x="0" y="47"/>
                  </a:cubicBezTo>
                  <a:cubicBezTo>
                    <a:pt x="0" y="44"/>
                    <a:pt x="0" y="44"/>
                    <a:pt x="0" y="44"/>
                  </a:cubicBezTo>
                  <a:cubicBezTo>
                    <a:pt x="0" y="38"/>
                    <a:pt x="3" y="33"/>
                    <a:pt x="8" y="31"/>
                  </a:cubicBezTo>
                  <a:cubicBezTo>
                    <a:pt x="10" y="31"/>
                    <a:pt x="11" y="30"/>
                    <a:pt x="12" y="30"/>
                  </a:cubicBezTo>
                  <a:cubicBezTo>
                    <a:pt x="7" y="27"/>
                    <a:pt x="4" y="22"/>
                    <a:pt x="4" y="16"/>
                  </a:cubicBezTo>
                  <a:cubicBezTo>
                    <a:pt x="4" y="7"/>
                    <a:pt x="12" y="0"/>
                    <a:pt x="21" y="0"/>
                  </a:cubicBezTo>
                  <a:cubicBezTo>
                    <a:pt x="30" y="0"/>
                    <a:pt x="37" y="7"/>
                    <a:pt x="37" y="16"/>
                  </a:cubicBezTo>
                  <a:cubicBezTo>
                    <a:pt x="37" y="22"/>
                    <a:pt x="34" y="27"/>
                    <a:pt x="29" y="30"/>
                  </a:cubicBezTo>
                  <a:close/>
                  <a:moveTo>
                    <a:pt x="21" y="3"/>
                  </a:moveTo>
                  <a:cubicBezTo>
                    <a:pt x="21" y="3"/>
                    <a:pt x="21" y="3"/>
                    <a:pt x="21" y="3"/>
                  </a:cubicBezTo>
                  <a:cubicBezTo>
                    <a:pt x="16" y="3"/>
                    <a:pt x="11" y="6"/>
                    <a:pt x="9" y="11"/>
                  </a:cubicBezTo>
                  <a:cubicBezTo>
                    <a:pt x="9" y="13"/>
                    <a:pt x="8" y="14"/>
                    <a:pt x="8" y="16"/>
                  </a:cubicBezTo>
                  <a:cubicBezTo>
                    <a:pt x="8" y="21"/>
                    <a:pt x="11" y="26"/>
                    <a:pt x="16" y="28"/>
                  </a:cubicBezTo>
                  <a:cubicBezTo>
                    <a:pt x="19" y="29"/>
                    <a:pt x="23" y="29"/>
                    <a:pt x="26" y="28"/>
                  </a:cubicBezTo>
                  <a:cubicBezTo>
                    <a:pt x="30" y="26"/>
                    <a:pt x="33" y="21"/>
                    <a:pt x="33" y="16"/>
                  </a:cubicBezTo>
                  <a:cubicBezTo>
                    <a:pt x="33" y="9"/>
                    <a:pt x="28" y="3"/>
                    <a:pt x="21" y="3"/>
                  </a:cubicBezTo>
                  <a:close/>
                </a:path>
              </a:pathLst>
            </a:custGeom>
            <a:solidFill>
              <a:schemeClr val="bg1"/>
            </a:solidFill>
            <a:ln>
              <a:noFill/>
            </a:ln>
            <a:effectLst/>
          </p:spPr>
          <p:txBody>
            <a:bodyPr wrap="square" lIns="19050" tIns="19050" rIns="19050" bIns="19050" anchor="ctr">
              <a:noAutofit/>
            </a:bodyPr>
            <a:lstStyle/>
            <a:p>
              <a:pPr lvl="0" algn="ctr" defTabSz="228600" fontAlgn="base" hangingPunct="0">
                <a:buClrTx/>
                <a:buSzTx/>
                <a:buFontTx/>
                <a:defRPr/>
              </a:pPr>
              <a:endParaRPr lang="en-US" sz="1500" noProof="0">
                <a:ln>
                  <a:noFill/>
                </a:ln>
                <a:solidFill>
                  <a:srgbClr val="FFFFFF"/>
                </a:solidFill>
                <a:effectLst>
                  <a:outerShdw blurRad="38100" dist="38100" dir="2700000" algn="tl">
                    <a:srgbClr val="000000"/>
                  </a:outerShdw>
                </a:effectLst>
                <a:uLnTx/>
                <a:uFillTx/>
                <a:cs typeface="+mn-ea"/>
                <a:sym typeface="+mn-lt"/>
              </a:endParaRPr>
            </a:p>
          </p:txBody>
        </p:sp>
        <p:sp>
          <p:nvSpPr>
            <p:cNvPr id="87" name="Freeform 17">
              <a:extLst>
                <a:ext uri="{FF2B5EF4-FFF2-40B4-BE49-F238E27FC236}">
                  <a16:creationId xmlns:a16="http://schemas.microsoft.com/office/drawing/2014/main" id="{8DAFA020-F3E2-4B8B-AEDA-36151A11FA77}"/>
                </a:ext>
              </a:extLst>
            </p:cNvPr>
            <p:cNvSpPr>
              <a:spLocks noEditPoints="1"/>
            </p:cNvSpPr>
            <p:nvPr/>
          </p:nvSpPr>
          <p:spPr bwMode="auto">
            <a:xfrm>
              <a:off x="15034" y="4001"/>
              <a:ext cx="772" cy="711"/>
            </a:xfrm>
            <a:custGeom>
              <a:avLst/>
              <a:gdLst>
                <a:gd name="T0" fmla="*/ 1120 w 2069"/>
                <a:gd name="T1" fmla="*/ 0 h 1899"/>
                <a:gd name="T2" fmla="*/ 189 w 2069"/>
                <a:gd name="T3" fmla="*/ 777 h 1899"/>
                <a:gd name="T4" fmla="*/ 0 w 2069"/>
                <a:gd name="T5" fmla="*/ 777 h 1899"/>
                <a:gd name="T6" fmla="*/ 259 w 2069"/>
                <a:gd name="T7" fmla="*/ 1122 h 1899"/>
                <a:gd name="T8" fmla="*/ 517 w 2069"/>
                <a:gd name="T9" fmla="*/ 777 h 1899"/>
                <a:gd name="T10" fmla="*/ 362 w 2069"/>
                <a:gd name="T11" fmla="*/ 777 h 1899"/>
                <a:gd name="T12" fmla="*/ 1120 w 2069"/>
                <a:gd name="T13" fmla="*/ 173 h 1899"/>
                <a:gd name="T14" fmla="*/ 1896 w 2069"/>
                <a:gd name="T15" fmla="*/ 950 h 1899"/>
                <a:gd name="T16" fmla="*/ 1120 w 2069"/>
                <a:gd name="T17" fmla="*/ 1727 h 1899"/>
                <a:gd name="T18" fmla="*/ 477 w 2069"/>
                <a:gd name="T19" fmla="*/ 1381 h 1899"/>
                <a:gd name="T20" fmla="*/ 276 w 2069"/>
                <a:gd name="T21" fmla="*/ 1381 h 1899"/>
                <a:gd name="T22" fmla="*/ 1120 w 2069"/>
                <a:gd name="T23" fmla="*/ 1899 h 1899"/>
                <a:gd name="T24" fmla="*/ 2069 w 2069"/>
                <a:gd name="T25" fmla="*/ 950 h 1899"/>
                <a:gd name="T26" fmla="*/ 1120 w 2069"/>
                <a:gd name="T27" fmla="*/ 0 h 1899"/>
                <a:gd name="T28" fmla="*/ 1080 w 2069"/>
                <a:gd name="T29" fmla="*/ 345 h 1899"/>
                <a:gd name="T30" fmla="*/ 1080 w 2069"/>
                <a:gd name="T31" fmla="*/ 978 h 1899"/>
                <a:gd name="T32" fmla="*/ 1528 w 2069"/>
                <a:gd name="T33" fmla="*/ 1243 h 1899"/>
                <a:gd name="T34" fmla="*/ 1569 w 2069"/>
                <a:gd name="T35" fmla="*/ 1168 h 1899"/>
                <a:gd name="T36" fmla="*/ 1166 w 2069"/>
                <a:gd name="T37" fmla="*/ 926 h 1899"/>
                <a:gd name="T38" fmla="*/ 1166 w 2069"/>
                <a:gd name="T39" fmla="*/ 345 h 1899"/>
                <a:gd name="T40" fmla="*/ 1080 w 2069"/>
                <a:gd name="T41" fmla="*/ 345 h 1899"/>
                <a:gd name="T42" fmla="*/ 1080 w 2069"/>
                <a:gd name="T43" fmla="*/ 345 h 1899"/>
                <a:gd name="T44" fmla="*/ 1080 w 2069"/>
                <a:gd name="T45" fmla="*/ 345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9" h="1899">
                  <a:moveTo>
                    <a:pt x="1120" y="0"/>
                  </a:moveTo>
                  <a:cubicBezTo>
                    <a:pt x="655" y="0"/>
                    <a:pt x="270" y="334"/>
                    <a:pt x="189" y="777"/>
                  </a:cubicBezTo>
                  <a:cubicBezTo>
                    <a:pt x="0" y="777"/>
                    <a:pt x="0" y="777"/>
                    <a:pt x="0" y="777"/>
                  </a:cubicBezTo>
                  <a:cubicBezTo>
                    <a:pt x="259" y="1122"/>
                    <a:pt x="259" y="1122"/>
                    <a:pt x="259" y="1122"/>
                  </a:cubicBezTo>
                  <a:cubicBezTo>
                    <a:pt x="517" y="777"/>
                    <a:pt x="517" y="777"/>
                    <a:pt x="517" y="777"/>
                  </a:cubicBezTo>
                  <a:cubicBezTo>
                    <a:pt x="362" y="777"/>
                    <a:pt x="362" y="777"/>
                    <a:pt x="362" y="777"/>
                  </a:cubicBezTo>
                  <a:cubicBezTo>
                    <a:pt x="442" y="432"/>
                    <a:pt x="747" y="173"/>
                    <a:pt x="1120" y="173"/>
                  </a:cubicBezTo>
                  <a:cubicBezTo>
                    <a:pt x="1552" y="173"/>
                    <a:pt x="1896" y="518"/>
                    <a:pt x="1896" y="950"/>
                  </a:cubicBezTo>
                  <a:cubicBezTo>
                    <a:pt x="1896" y="1381"/>
                    <a:pt x="1552" y="1727"/>
                    <a:pt x="1120" y="1727"/>
                  </a:cubicBezTo>
                  <a:cubicBezTo>
                    <a:pt x="850" y="1727"/>
                    <a:pt x="615" y="1588"/>
                    <a:pt x="477" y="1381"/>
                  </a:cubicBezTo>
                  <a:cubicBezTo>
                    <a:pt x="276" y="1381"/>
                    <a:pt x="276" y="1381"/>
                    <a:pt x="276" y="1381"/>
                  </a:cubicBezTo>
                  <a:cubicBezTo>
                    <a:pt x="431" y="1686"/>
                    <a:pt x="753" y="1899"/>
                    <a:pt x="1120" y="1899"/>
                  </a:cubicBezTo>
                  <a:cubicBezTo>
                    <a:pt x="1643" y="1899"/>
                    <a:pt x="2069" y="1473"/>
                    <a:pt x="2069" y="950"/>
                  </a:cubicBezTo>
                  <a:cubicBezTo>
                    <a:pt x="2069" y="426"/>
                    <a:pt x="1643" y="0"/>
                    <a:pt x="1120" y="0"/>
                  </a:cubicBezTo>
                  <a:close/>
                  <a:moveTo>
                    <a:pt x="1080" y="345"/>
                  </a:moveTo>
                  <a:cubicBezTo>
                    <a:pt x="1080" y="978"/>
                    <a:pt x="1080" y="978"/>
                    <a:pt x="1080" y="978"/>
                  </a:cubicBezTo>
                  <a:cubicBezTo>
                    <a:pt x="1528" y="1243"/>
                    <a:pt x="1528" y="1243"/>
                    <a:pt x="1528" y="1243"/>
                  </a:cubicBezTo>
                  <a:cubicBezTo>
                    <a:pt x="1569" y="1168"/>
                    <a:pt x="1569" y="1168"/>
                    <a:pt x="1569" y="1168"/>
                  </a:cubicBezTo>
                  <a:cubicBezTo>
                    <a:pt x="1166" y="926"/>
                    <a:pt x="1166" y="926"/>
                    <a:pt x="1166" y="926"/>
                  </a:cubicBezTo>
                  <a:cubicBezTo>
                    <a:pt x="1166" y="345"/>
                    <a:pt x="1166" y="345"/>
                    <a:pt x="1166" y="345"/>
                  </a:cubicBezTo>
                  <a:lnTo>
                    <a:pt x="1080" y="345"/>
                  </a:lnTo>
                  <a:close/>
                  <a:moveTo>
                    <a:pt x="1080" y="345"/>
                  </a:moveTo>
                  <a:cubicBezTo>
                    <a:pt x="1080" y="345"/>
                    <a:pt x="1080" y="345"/>
                    <a:pt x="1080" y="345"/>
                  </a:cubicBezTo>
                </a:path>
              </a:pathLst>
            </a:custGeom>
            <a:solidFill>
              <a:schemeClr val="bg1"/>
            </a:solidFill>
            <a:ln>
              <a:noFill/>
            </a:ln>
            <a:effectLst/>
          </p:spPr>
          <p:txBody>
            <a:bodyPr vert="horz" wrap="square" lIns="121920" tIns="60960" rIns="121920" bIns="60960" numCol="1" anchor="t" anchorCtr="0" compatLnSpc="1"/>
            <a:lstStyle/>
            <a:p>
              <a:pPr defTabSz="1219200" eaLnBrk="0" fontAlgn="base" hangingPunct="0">
                <a:spcBef>
                  <a:spcPct val="0"/>
                </a:spcBef>
                <a:spcAft>
                  <a:spcPct val="0"/>
                </a:spcAft>
              </a:pPr>
              <a:endParaRPr lang="zh-CN" altLang="en-US" sz="2400">
                <a:solidFill>
                  <a:prstClr val="black"/>
                </a:solidFill>
                <a:cs typeface="+mn-ea"/>
                <a:sym typeface="+mn-lt"/>
              </a:endParaRPr>
            </a:p>
          </p:txBody>
        </p:sp>
        <p:sp>
          <p:nvSpPr>
            <p:cNvPr id="88" name="Freeform 83">
              <a:extLst>
                <a:ext uri="{FF2B5EF4-FFF2-40B4-BE49-F238E27FC236}">
                  <a16:creationId xmlns:a16="http://schemas.microsoft.com/office/drawing/2014/main" id="{764947E4-EF7F-4D8C-9691-34CC72DD2CAF}"/>
                </a:ext>
              </a:extLst>
            </p:cNvPr>
            <p:cNvSpPr>
              <a:spLocks noEditPoints="1"/>
            </p:cNvSpPr>
            <p:nvPr/>
          </p:nvSpPr>
          <p:spPr bwMode="auto">
            <a:xfrm>
              <a:off x="7163" y="3976"/>
              <a:ext cx="674" cy="761"/>
            </a:xfrm>
            <a:custGeom>
              <a:avLst/>
              <a:gdLst/>
              <a:ahLst/>
              <a:cxnLst>
                <a:cxn ang="0">
                  <a:pos x="79375" y="0"/>
                </a:cxn>
                <a:cxn ang="0">
                  <a:pos x="127000" y="22225"/>
                </a:cxn>
                <a:cxn ang="0">
                  <a:pos x="136525" y="111125"/>
                </a:cxn>
                <a:cxn ang="0">
                  <a:pos x="104775" y="136525"/>
                </a:cxn>
                <a:cxn ang="0">
                  <a:pos x="82550" y="158750"/>
                </a:cxn>
                <a:cxn ang="0">
                  <a:pos x="73025" y="158750"/>
                </a:cxn>
                <a:cxn ang="0">
                  <a:pos x="73025" y="158750"/>
                </a:cxn>
                <a:cxn ang="0">
                  <a:pos x="73025" y="158750"/>
                </a:cxn>
                <a:cxn ang="0">
                  <a:pos x="50800" y="136525"/>
                </a:cxn>
                <a:cxn ang="0">
                  <a:pos x="19050" y="111125"/>
                </a:cxn>
                <a:cxn ang="0">
                  <a:pos x="28575" y="22225"/>
                </a:cxn>
                <a:cxn ang="0">
                  <a:pos x="79375" y="0"/>
                </a:cxn>
                <a:cxn ang="0">
                  <a:pos x="79375" y="34925"/>
                </a:cxn>
                <a:cxn ang="0">
                  <a:pos x="79375" y="34925"/>
                </a:cxn>
                <a:cxn ang="0">
                  <a:pos x="101600" y="44450"/>
                </a:cxn>
                <a:cxn ang="0">
                  <a:pos x="114300" y="69850"/>
                </a:cxn>
                <a:cxn ang="0">
                  <a:pos x="101600" y="95250"/>
                </a:cxn>
                <a:cxn ang="0">
                  <a:pos x="79375" y="104775"/>
                </a:cxn>
                <a:cxn ang="0">
                  <a:pos x="53975" y="95250"/>
                </a:cxn>
                <a:cxn ang="0">
                  <a:pos x="41275" y="69850"/>
                </a:cxn>
                <a:cxn ang="0">
                  <a:pos x="53975" y="44450"/>
                </a:cxn>
                <a:cxn ang="0">
                  <a:pos x="79375" y="34925"/>
                </a:cxn>
                <a:cxn ang="0">
                  <a:pos x="98425" y="50800"/>
                </a:cxn>
                <a:cxn ang="0">
                  <a:pos x="98425" y="50800"/>
                </a:cxn>
                <a:cxn ang="0">
                  <a:pos x="79375" y="41275"/>
                </a:cxn>
                <a:cxn ang="0">
                  <a:pos x="57150" y="50800"/>
                </a:cxn>
                <a:cxn ang="0">
                  <a:pos x="50800" y="69850"/>
                </a:cxn>
                <a:cxn ang="0">
                  <a:pos x="57150" y="88900"/>
                </a:cxn>
                <a:cxn ang="0">
                  <a:pos x="79375" y="98425"/>
                </a:cxn>
                <a:cxn ang="0">
                  <a:pos x="98425" y="88900"/>
                </a:cxn>
                <a:cxn ang="0">
                  <a:pos x="104775" y="69850"/>
                </a:cxn>
                <a:cxn ang="0">
                  <a:pos x="98425" y="50800"/>
                </a:cxn>
                <a:cxn ang="0">
                  <a:pos x="117475" y="28575"/>
                </a:cxn>
                <a:cxn ang="0">
                  <a:pos x="117475" y="28575"/>
                </a:cxn>
                <a:cxn ang="0">
                  <a:pos x="79375" y="12700"/>
                </a:cxn>
                <a:cxn ang="0">
                  <a:pos x="38100" y="28575"/>
                </a:cxn>
                <a:cxn ang="0">
                  <a:pos x="28575" y="104775"/>
                </a:cxn>
                <a:cxn ang="0">
                  <a:pos x="57150" y="123825"/>
                </a:cxn>
                <a:cxn ang="0">
                  <a:pos x="60325" y="127000"/>
                </a:cxn>
                <a:cxn ang="0">
                  <a:pos x="79375" y="146050"/>
                </a:cxn>
                <a:cxn ang="0">
                  <a:pos x="95250" y="127000"/>
                </a:cxn>
                <a:cxn ang="0">
                  <a:pos x="98425" y="123825"/>
                </a:cxn>
                <a:cxn ang="0">
                  <a:pos x="127000" y="104775"/>
                </a:cxn>
                <a:cxn ang="0">
                  <a:pos x="117475" y="28575"/>
                </a:cxn>
              </a:cxnLst>
              <a:rect l="0" t="0" r="0" b="0"/>
              <a:pathLst>
                <a:path w="49" h="51">
                  <a:moveTo>
                    <a:pt x="25" y="0"/>
                  </a:moveTo>
                  <a:cubicBezTo>
                    <a:pt x="31" y="0"/>
                    <a:pt x="36" y="3"/>
                    <a:pt x="40" y="7"/>
                  </a:cubicBezTo>
                  <a:cubicBezTo>
                    <a:pt x="48" y="14"/>
                    <a:pt x="49" y="26"/>
                    <a:pt x="43" y="35"/>
                  </a:cubicBezTo>
                  <a:cubicBezTo>
                    <a:pt x="40" y="38"/>
                    <a:pt x="37" y="41"/>
                    <a:pt x="33" y="43"/>
                  </a:cubicBezTo>
                  <a:cubicBezTo>
                    <a:pt x="26" y="50"/>
                    <a:pt x="26" y="50"/>
                    <a:pt x="26" y="50"/>
                  </a:cubicBezTo>
                  <a:cubicBezTo>
                    <a:pt x="25" y="51"/>
                    <a:pt x="24" y="51"/>
                    <a:pt x="23" y="50"/>
                  </a:cubicBezTo>
                  <a:cubicBezTo>
                    <a:pt x="23" y="50"/>
                    <a:pt x="23" y="50"/>
                    <a:pt x="23" y="50"/>
                  </a:cubicBezTo>
                  <a:cubicBezTo>
                    <a:pt x="23" y="50"/>
                    <a:pt x="23" y="50"/>
                    <a:pt x="23" y="50"/>
                  </a:cubicBezTo>
                  <a:cubicBezTo>
                    <a:pt x="16" y="43"/>
                    <a:pt x="16" y="43"/>
                    <a:pt x="16" y="43"/>
                  </a:cubicBezTo>
                  <a:cubicBezTo>
                    <a:pt x="12" y="41"/>
                    <a:pt x="9" y="38"/>
                    <a:pt x="6" y="35"/>
                  </a:cubicBezTo>
                  <a:cubicBezTo>
                    <a:pt x="0" y="26"/>
                    <a:pt x="1" y="14"/>
                    <a:pt x="9" y="7"/>
                  </a:cubicBezTo>
                  <a:cubicBezTo>
                    <a:pt x="13" y="3"/>
                    <a:pt x="18" y="0"/>
                    <a:pt x="25" y="0"/>
                  </a:cubicBezTo>
                  <a:close/>
                  <a:moveTo>
                    <a:pt x="25" y="11"/>
                  </a:moveTo>
                  <a:cubicBezTo>
                    <a:pt x="25" y="11"/>
                    <a:pt x="25" y="11"/>
                    <a:pt x="25" y="11"/>
                  </a:cubicBezTo>
                  <a:cubicBezTo>
                    <a:pt x="28" y="11"/>
                    <a:pt x="30" y="12"/>
                    <a:pt x="32" y="14"/>
                  </a:cubicBezTo>
                  <a:cubicBezTo>
                    <a:pt x="34" y="16"/>
                    <a:pt x="36" y="19"/>
                    <a:pt x="36" y="22"/>
                  </a:cubicBezTo>
                  <a:cubicBezTo>
                    <a:pt x="36" y="25"/>
                    <a:pt x="34" y="28"/>
                    <a:pt x="32" y="30"/>
                  </a:cubicBezTo>
                  <a:cubicBezTo>
                    <a:pt x="30" y="32"/>
                    <a:pt x="28" y="33"/>
                    <a:pt x="25" y="33"/>
                  </a:cubicBezTo>
                  <a:cubicBezTo>
                    <a:pt x="21" y="33"/>
                    <a:pt x="19" y="32"/>
                    <a:pt x="17" y="30"/>
                  </a:cubicBezTo>
                  <a:cubicBezTo>
                    <a:pt x="15" y="28"/>
                    <a:pt x="13" y="25"/>
                    <a:pt x="13" y="22"/>
                  </a:cubicBezTo>
                  <a:cubicBezTo>
                    <a:pt x="13" y="19"/>
                    <a:pt x="15" y="16"/>
                    <a:pt x="17" y="14"/>
                  </a:cubicBezTo>
                  <a:cubicBezTo>
                    <a:pt x="19" y="12"/>
                    <a:pt x="21" y="11"/>
                    <a:pt x="25" y="11"/>
                  </a:cubicBezTo>
                  <a:close/>
                  <a:moveTo>
                    <a:pt x="31" y="16"/>
                  </a:moveTo>
                  <a:cubicBezTo>
                    <a:pt x="31" y="16"/>
                    <a:pt x="31" y="16"/>
                    <a:pt x="31" y="16"/>
                  </a:cubicBezTo>
                  <a:cubicBezTo>
                    <a:pt x="29" y="14"/>
                    <a:pt x="27" y="13"/>
                    <a:pt x="25" y="13"/>
                  </a:cubicBezTo>
                  <a:cubicBezTo>
                    <a:pt x="22" y="13"/>
                    <a:pt x="20" y="14"/>
                    <a:pt x="18" y="16"/>
                  </a:cubicBezTo>
                  <a:cubicBezTo>
                    <a:pt x="17" y="18"/>
                    <a:pt x="16" y="20"/>
                    <a:pt x="16" y="22"/>
                  </a:cubicBezTo>
                  <a:cubicBezTo>
                    <a:pt x="16" y="25"/>
                    <a:pt x="17" y="27"/>
                    <a:pt x="18" y="28"/>
                  </a:cubicBezTo>
                  <a:cubicBezTo>
                    <a:pt x="20" y="30"/>
                    <a:pt x="22" y="31"/>
                    <a:pt x="25" y="31"/>
                  </a:cubicBezTo>
                  <a:cubicBezTo>
                    <a:pt x="27" y="31"/>
                    <a:pt x="29" y="30"/>
                    <a:pt x="31" y="28"/>
                  </a:cubicBezTo>
                  <a:cubicBezTo>
                    <a:pt x="32" y="27"/>
                    <a:pt x="33" y="25"/>
                    <a:pt x="33" y="22"/>
                  </a:cubicBezTo>
                  <a:cubicBezTo>
                    <a:pt x="33" y="20"/>
                    <a:pt x="32" y="18"/>
                    <a:pt x="31" y="16"/>
                  </a:cubicBezTo>
                  <a:close/>
                  <a:moveTo>
                    <a:pt x="37" y="9"/>
                  </a:moveTo>
                  <a:cubicBezTo>
                    <a:pt x="37" y="9"/>
                    <a:pt x="37" y="9"/>
                    <a:pt x="37" y="9"/>
                  </a:cubicBezTo>
                  <a:cubicBezTo>
                    <a:pt x="34" y="6"/>
                    <a:pt x="30" y="4"/>
                    <a:pt x="25" y="4"/>
                  </a:cubicBezTo>
                  <a:cubicBezTo>
                    <a:pt x="19" y="4"/>
                    <a:pt x="15" y="6"/>
                    <a:pt x="12" y="9"/>
                  </a:cubicBezTo>
                  <a:cubicBezTo>
                    <a:pt x="5" y="16"/>
                    <a:pt x="5" y="25"/>
                    <a:pt x="9" y="33"/>
                  </a:cubicBezTo>
                  <a:cubicBezTo>
                    <a:pt x="12" y="36"/>
                    <a:pt x="14" y="38"/>
                    <a:pt x="18" y="39"/>
                  </a:cubicBezTo>
                  <a:cubicBezTo>
                    <a:pt x="18" y="39"/>
                    <a:pt x="18" y="39"/>
                    <a:pt x="19" y="40"/>
                  </a:cubicBezTo>
                  <a:cubicBezTo>
                    <a:pt x="25" y="46"/>
                    <a:pt x="25" y="46"/>
                    <a:pt x="25" y="46"/>
                  </a:cubicBezTo>
                  <a:cubicBezTo>
                    <a:pt x="30" y="40"/>
                    <a:pt x="30" y="40"/>
                    <a:pt x="30" y="40"/>
                  </a:cubicBezTo>
                  <a:cubicBezTo>
                    <a:pt x="31" y="39"/>
                    <a:pt x="31" y="39"/>
                    <a:pt x="31" y="39"/>
                  </a:cubicBezTo>
                  <a:cubicBezTo>
                    <a:pt x="35" y="38"/>
                    <a:pt x="37" y="36"/>
                    <a:pt x="40" y="33"/>
                  </a:cubicBezTo>
                  <a:cubicBezTo>
                    <a:pt x="44" y="25"/>
                    <a:pt x="44" y="16"/>
                    <a:pt x="37" y="9"/>
                  </a:cubicBezTo>
                  <a:close/>
                </a:path>
              </a:pathLst>
            </a:custGeom>
            <a:solidFill>
              <a:schemeClr val="bg1"/>
            </a:solidFill>
            <a:ln>
              <a:noFill/>
            </a:ln>
            <a:effectLst/>
          </p:spPr>
          <p:txBody>
            <a:bodyPr wrap="square" lIns="19050" tIns="19050" rIns="19050" bIns="19050" anchor="ctr">
              <a:noAutofit/>
            </a:bodyPr>
            <a:lstStyle/>
            <a:p>
              <a:pPr lvl="0" algn="ctr" defTabSz="228600" fontAlgn="base" hangingPunct="0">
                <a:buClrTx/>
                <a:buSzTx/>
                <a:buFontTx/>
                <a:defRPr/>
              </a:pPr>
              <a:endParaRPr lang="en-US" sz="1500" noProof="0">
                <a:ln>
                  <a:noFill/>
                </a:ln>
                <a:solidFill>
                  <a:srgbClr val="FFFFFF"/>
                </a:solidFill>
                <a:effectLst>
                  <a:outerShdw blurRad="38100" dist="38100" dir="2700000" algn="tl">
                    <a:srgbClr val="000000"/>
                  </a:outerShdw>
                </a:effectLst>
                <a:uLnTx/>
                <a:uFillTx/>
                <a:cs typeface="+mn-ea"/>
                <a:sym typeface="+mn-lt"/>
              </a:endParaRPr>
            </a:p>
          </p:txBody>
        </p:sp>
        <p:sp>
          <p:nvSpPr>
            <p:cNvPr id="89" name="Freeform 160">
              <a:extLst>
                <a:ext uri="{FF2B5EF4-FFF2-40B4-BE49-F238E27FC236}">
                  <a16:creationId xmlns:a16="http://schemas.microsoft.com/office/drawing/2014/main" id="{232C2840-F721-4B28-9AAE-8BC00D99DB92}"/>
                </a:ext>
              </a:extLst>
            </p:cNvPr>
            <p:cNvSpPr>
              <a:spLocks noEditPoints="1"/>
            </p:cNvSpPr>
            <p:nvPr/>
          </p:nvSpPr>
          <p:spPr bwMode="auto">
            <a:xfrm>
              <a:off x="3222" y="3988"/>
              <a:ext cx="637" cy="737"/>
            </a:xfrm>
            <a:custGeom>
              <a:avLst/>
              <a:gdLst/>
              <a:ahLst/>
              <a:cxnLst>
                <a:cxn ang="0">
                  <a:pos x="121934" y="104775"/>
                </a:cxn>
                <a:cxn ang="0">
                  <a:pos x="141187" y="114300"/>
                </a:cxn>
                <a:cxn ang="0">
                  <a:pos x="141187" y="114300"/>
                </a:cxn>
                <a:cxn ang="0">
                  <a:pos x="150813" y="133350"/>
                </a:cxn>
                <a:cxn ang="0">
                  <a:pos x="121934" y="161925"/>
                </a:cxn>
                <a:cxn ang="0">
                  <a:pos x="93055" y="133350"/>
                </a:cxn>
                <a:cxn ang="0">
                  <a:pos x="96264" y="123825"/>
                </a:cxn>
                <a:cxn ang="0">
                  <a:pos x="67385" y="107950"/>
                </a:cxn>
                <a:cxn ang="0">
                  <a:pos x="64176" y="107950"/>
                </a:cxn>
                <a:cxn ang="0">
                  <a:pos x="64176" y="107950"/>
                </a:cxn>
                <a:cxn ang="0">
                  <a:pos x="38505" y="117475"/>
                </a:cxn>
                <a:cxn ang="0">
                  <a:pos x="0" y="82550"/>
                </a:cxn>
                <a:cxn ang="0">
                  <a:pos x="38505" y="44450"/>
                </a:cxn>
                <a:cxn ang="0">
                  <a:pos x="64176" y="53975"/>
                </a:cxn>
                <a:cxn ang="0">
                  <a:pos x="64176" y="53975"/>
                </a:cxn>
                <a:cxn ang="0">
                  <a:pos x="64176" y="53975"/>
                </a:cxn>
                <a:cxn ang="0">
                  <a:pos x="67385" y="57150"/>
                </a:cxn>
                <a:cxn ang="0">
                  <a:pos x="96264" y="38100"/>
                </a:cxn>
                <a:cxn ang="0">
                  <a:pos x="93055" y="28575"/>
                </a:cxn>
                <a:cxn ang="0">
                  <a:pos x="121934" y="0"/>
                </a:cxn>
                <a:cxn ang="0">
                  <a:pos x="150813" y="28575"/>
                </a:cxn>
                <a:cxn ang="0">
                  <a:pos x="121934" y="57150"/>
                </a:cxn>
                <a:cxn ang="0">
                  <a:pos x="102681" y="47625"/>
                </a:cxn>
                <a:cxn ang="0">
                  <a:pos x="102681" y="47625"/>
                </a:cxn>
                <a:cxn ang="0">
                  <a:pos x="73802" y="66675"/>
                </a:cxn>
                <a:cxn ang="0">
                  <a:pos x="77011" y="82550"/>
                </a:cxn>
                <a:cxn ang="0">
                  <a:pos x="73802" y="95250"/>
                </a:cxn>
                <a:cxn ang="0">
                  <a:pos x="102681" y="114300"/>
                </a:cxn>
                <a:cxn ang="0">
                  <a:pos x="102681" y="114300"/>
                </a:cxn>
                <a:cxn ang="0">
                  <a:pos x="102681" y="114300"/>
                </a:cxn>
                <a:cxn ang="0">
                  <a:pos x="102681" y="114300"/>
                </a:cxn>
                <a:cxn ang="0">
                  <a:pos x="121934" y="104775"/>
                </a:cxn>
                <a:cxn ang="0">
                  <a:pos x="134769" y="120650"/>
                </a:cxn>
                <a:cxn ang="0">
                  <a:pos x="134769" y="120650"/>
                </a:cxn>
                <a:cxn ang="0">
                  <a:pos x="121934" y="117475"/>
                </a:cxn>
                <a:cxn ang="0">
                  <a:pos x="112308" y="120650"/>
                </a:cxn>
                <a:cxn ang="0">
                  <a:pos x="112308" y="120650"/>
                </a:cxn>
                <a:cxn ang="0">
                  <a:pos x="105890" y="133350"/>
                </a:cxn>
                <a:cxn ang="0">
                  <a:pos x="121934" y="149225"/>
                </a:cxn>
                <a:cxn ang="0">
                  <a:pos x="137978" y="133350"/>
                </a:cxn>
                <a:cxn ang="0">
                  <a:pos x="134769" y="120650"/>
                </a:cxn>
                <a:cxn ang="0">
                  <a:pos x="134769" y="120650"/>
                </a:cxn>
                <a:cxn ang="0">
                  <a:pos x="54549" y="63500"/>
                </a:cxn>
                <a:cxn ang="0">
                  <a:pos x="54549" y="63500"/>
                </a:cxn>
                <a:cxn ang="0">
                  <a:pos x="38505" y="57150"/>
                </a:cxn>
                <a:cxn ang="0">
                  <a:pos x="12835" y="82550"/>
                </a:cxn>
                <a:cxn ang="0">
                  <a:pos x="38505" y="107950"/>
                </a:cxn>
                <a:cxn ang="0">
                  <a:pos x="54549" y="98425"/>
                </a:cxn>
                <a:cxn ang="0">
                  <a:pos x="54549" y="98425"/>
                </a:cxn>
                <a:cxn ang="0">
                  <a:pos x="64176" y="82550"/>
                </a:cxn>
                <a:cxn ang="0">
                  <a:pos x="54549" y="63500"/>
                </a:cxn>
                <a:cxn ang="0">
                  <a:pos x="54549" y="63500"/>
                </a:cxn>
                <a:cxn ang="0">
                  <a:pos x="121934" y="12700"/>
                </a:cxn>
                <a:cxn ang="0">
                  <a:pos x="121934" y="12700"/>
                </a:cxn>
                <a:cxn ang="0">
                  <a:pos x="105890" y="28575"/>
                </a:cxn>
                <a:cxn ang="0">
                  <a:pos x="109099" y="38100"/>
                </a:cxn>
                <a:cxn ang="0">
                  <a:pos x="109099" y="38100"/>
                </a:cxn>
                <a:cxn ang="0">
                  <a:pos x="112308" y="41275"/>
                </a:cxn>
                <a:cxn ang="0">
                  <a:pos x="112308" y="41275"/>
                </a:cxn>
                <a:cxn ang="0">
                  <a:pos x="121934" y="44450"/>
                </a:cxn>
                <a:cxn ang="0">
                  <a:pos x="137978" y="28575"/>
                </a:cxn>
                <a:cxn ang="0">
                  <a:pos x="121934" y="12700"/>
                </a:cxn>
              </a:cxnLst>
              <a:rect l="0" t="0" r="0" b="0"/>
              <a:pathLst>
                <a:path w="47" h="51">
                  <a:moveTo>
                    <a:pt x="38" y="33"/>
                  </a:moveTo>
                  <a:cubicBezTo>
                    <a:pt x="41" y="33"/>
                    <a:pt x="43" y="34"/>
                    <a:pt x="44" y="36"/>
                  </a:cubicBezTo>
                  <a:cubicBezTo>
                    <a:pt x="44" y="36"/>
                    <a:pt x="44" y="36"/>
                    <a:pt x="44" y="36"/>
                  </a:cubicBezTo>
                  <a:cubicBezTo>
                    <a:pt x="46" y="37"/>
                    <a:pt x="47" y="40"/>
                    <a:pt x="47" y="42"/>
                  </a:cubicBezTo>
                  <a:cubicBezTo>
                    <a:pt x="47" y="47"/>
                    <a:pt x="43" y="51"/>
                    <a:pt x="38" y="51"/>
                  </a:cubicBezTo>
                  <a:cubicBezTo>
                    <a:pt x="33" y="51"/>
                    <a:pt x="29" y="47"/>
                    <a:pt x="29" y="42"/>
                  </a:cubicBezTo>
                  <a:cubicBezTo>
                    <a:pt x="29" y="41"/>
                    <a:pt x="30" y="40"/>
                    <a:pt x="30" y="39"/>
                  </a:cubicBezTo>
                  <a:cubicBezTo>
                    <a:pt x="21" y="34"/>
                    <a:pt x="21" y="34"/>
                    <a:pt x="21" y="34"/>
                  </a:cubicBezTo>
                  <a:cubicBezTo>
                    <a:pt x="21" y="34"/>
                    <a:pt x="20" y="34"/>
                    <a:pt x="20" y="34"/>
                  </a:cubicBezTo>
                  <a:cubicBezTo>
                    <a:pt x="20" y="34"/>
                    <a:pt x="20" y="34"/>
                    <a:pt x="20" y="34"/>
                  </a:cubicBezTo>
                  <a:cubicBezTo>
                    <a:pt x="18" y="36"/>
                    <a:pt x="15" y="37"/>
                    <a:pt x="12" y="37"/>
                  </a:cubicBezTo>
                  <a:cubicBezTo>
                    <a:pt x="5" y="37"/>
                    <a:pt x="0" y="32"/>
                    <a:pt x="0" y="26"/>
                  </a:cubicBezTo>
                  <a:cubicBezTo>
                    <a:pt x="0" y="19"/>
                    <a:pt x="5" y="14"/>
                    <a:pt x="12" y="14"/>
                  </a:cubicBezTo>
                  <a:cubicBezTo>
                    <a:pt x="15" y="14"/>
                    <a:pt x="18" y="15"/>
                    <a:pt x="20" y="17"/>
                  </a:cubicBezTo>
                  <a:cubicBezTo>
                    <a:pt x="20" y="17"/>
                    <a:pt x="20" y="17"/>
                    <a:pt x="20" y="17"/>
                  </a:cubicBezTo>
                  <a:cubicBezTo>
                    <a:pt x="20" y="17"/>
                    <a:pt x="20" y="17"/>
                    <a:pt x="20" y="17"/>
                  </a:cubicBezTo>
                  <a:cubicBezTo>
                    <a:pt x="20" y="17"/>
                    <a:pt x="21" y="17"/>
                    <a:pt x="21" y="18"/>
                  </a:cubicBezTo>
                  <a:cubicBezTo>
                    <a:pt x="30" y="12"/>
                    <a:pt x="30" y="12"/>
                    <a:pt x="30" y="12"/>
                  </a:cubicBezTo>
                  <a:cubicBezTo>
                    <a:pt x="30" y="11"/>
                    <a:pt x="29" y="10"/>
                    <a:pt x="29" y="9"/>
                  </a:cubicBezTo>
                  <a:cubicBezTo>
                    <a:pt x="29" y="4"/>
                    <a:pt x="33" y="0"/>
                    <a:pt x="38" y="0"/>
                  </a:cubicBezTo>
                  <a:cubicBezTo>
                    <a:pt x="43" y="0"/>
                    <a:pt x="47" y="4"/>
                    <a:pt x="47" y="9"/>
                  </a:cubicBezTo>
                  <a:cubicBezTo>
                    <a:pt x="47" y="14"/>
                    <a:pt x="43" y="18"/>
                    <a:pt x="38" y="18"/>
                  </a:cubicBezTo>
                  <a:cubicBezTo>
                    <a:pt x="36" y="18"/>
                    <a:pt x="34" y="17"/>
                    <a:pt x="32" y="15"/>
                  </a:cubicBezTo>
                  <a:cubicBezTo>
                    <a:pt x="32" y="15"/>
                    <a:pt x="32" y="15"/>
                    <a:pt x="32" y="15"/>
                  </a:cubicBezTo>
                  <a:cubicBezTo>
                    <a:pt x="23" y="21"/>
                    <a:pt x="23" y="21"/>
                    <a:pt x="23" y="21"/>
                  </a:cubicBezTo>
                  <a:cubicBezTo>
                    <a:pt x="23" y="22"/>
                    <a:pt x="24" y="24"/>
                    <a:pt x="24" y="26"/>
                  </a:cubicBezTo>
                  <a:cubicBezTo>
                    <a:pt x="24" y="27"/>
                    <a:pt x="23" y="29"/>
                    <a:pt x="23" y="30"/>
                  </a:cubicBezTo>
                  <a:cubicBezTo>
                    <a:pt x="32" y="36"/>
                    <a:pt x="32" y="36"/>
                    <a:pt x="32" y="36"/>
                  </a:cubicBezTo>
                  <a:cubicBezTo>
                    <a:pt x="32" y="36"/>
                    <a:pt x="32" y="36"/>
                    <a:pt x="32" y="36"/>
                  </a:cubicBezTo>
                  <a:cubicBezTo>
                    <a:pt x="32" y="36"/>
                    <a:pt x="32" y="36"/>
                    <a:pt x="32" y="36"/>
                  </a:cubicBezTo>
                  <a:cubicBezTo>
                    <a:pt x="32" y="36"/>
                    <a:pt x="32" y="36"/>
                    <a:pt x="32" y="36"/>
                  </a:cubicBezTo>
                  <a:cubicBezTo>
                    <a:pt x="34" y="34"/>
                    <a:pt x="36" y="33"/>
                    <a:pt x="38" y="33"/>
                  </a:cubicBezTo>
                  <a:close/>
                  <a:moveTo>
                    <a:pt x="42" y="38"/>
                  </a:moveTo>
                  <a:cubicBezTo>
                    <a:pt x="42" y="38"/>
                    <a:pt x="42" y="38"/>
                    <a:pt x="42" y="38"/>
                  </a:cubicBezTo>
                  <a:cubicBezTo>
                    <a:pt x="41" y="38"/>
                    <a:pt x="40" y="37"/>
                    <a:pt x="38" y="37"/>
                  </a:cubicBezTo>
                  <a:cubicBezTo>
                    <a:pt x="37" y="37"/>
                    <a:pt x="36" y="38"/>
                    <a:pt x="35" y="38"/>
                  </a:cubicBezTo>
                  <a:cubicBezTo>
                    <a:pt x="35" y="38"/>
                    <a:pt x="35" y="38"/>
                    <a:pt x="35" y="38"/>
                  </a:cubicBezTo>
                  <a:cubicBezTo>
                    <a:pt x="34" y="39"/>
                    <a:pt x="33" y="41"/>
                    <a:pt x="33" y="42"/>
                  </a:cubicBezTo>
                  <a:cubicBezTo>
                    <a:pt x="33" y="45"/>
                    <a:pt x="36" y="47"/>
                    <a:pt x="38" y="47"/>
                  </a:cubicBezTo>
                  <a:cubicBezTo>
                    <a:pt x="41" y="47"/>
                    <a:pt x="43" y="45"/>
                    <a:pt x="43" y="42"/>
                  </a:cubicBezTo>
                  <a:cubicBezTo>
                    <a:pt x="43" y="41"/>
                    <a:pt x="43" y="39"/>
                    <a:pt x="42" y="38"/>
                  </a:cubicBezTo>
                  <a:cubicBezTo>
                    <a:pt x="42" y="38"/>
                    <a:pt x="42" y="38"/>
                    <a:pt x="42" y="38"/>
                  </a:cubicBezTo>
                  <a:close/>
                  <a:moveTo>
                    <a:pt x="17" y="20"/>
                  </a:moveTo>
                  <a:cubicBezTo>
                    <a:pt x="17" y="20"/>
                    <a:pt x="17" y="20"/>
                    <a:pt x="17" y="20"/>
                  </a:cubicBezTo>
                  <a:cubicBezTo>
                    <a:pt x="16" y="18"/>
                    <a:pt x="14" y="18"/>
                    <a:pt x="12" y="18"/>
                  </a:cubicBezTo>
                  <a:cubicBezTo>
                    <a:pt x="7" y="18"/>
                    <a:pt x="4" y="21"/>
                    <a:pt x="4" y="26"/>
                  </a:cubicBezTo>
                  <a:cubicBezTo>
                    <a:pt x="4" y="30"/>
                    <a:pt x="7" y="34"/>
                    <a:pt x="12" y="34"/>
                  </a:cubicBezTo>
                  <a:cubicBezTo>
                    <a:pt x="14" y="34"/>
                    <a:pt x="16" y="33"/>
                    <a:pt x="17" y="31"/>
                  </a:cubicBezTo>
                  <a:cubicBezTo>
                    <a:pt x="17" y="31"/>
                    <a:pt x="17" y="31"/>
                    <a:pt x="17" y="31"/>
                  </a:cubicBezTo>
                  <a:cubicBezTo>
                    <a:pt x="19" y="30"/>
                    <a:pt x="20" y="28"/>
                    <a:pt x="20" y="26"/>
                  </a:cubicBezTo>
                  <a:cubicBezTo>
                    <a:pt x="20" y="23"/>
                    <a:pt x="19" y="21"/>
                    <a:pt x="17" y="20"/>
                  </a:cubicBezTo>
                  <a:cubicBezTo>
                    <a:pt x="17" y="20"/>
                    <a:pt x="17" y="20"/>
                    <a:pt x="17" y="20"/>
                  </a:cubicBezTo>
                  <a:close/>
                  <a:moveTo>
                    <a:pt x="38" y="4"/>
                  </a:moveTo>
                  <a:cubicBezTo>
                    <a:pt x="38" y="4"/>
                    <a:pt x="38" y="4"/>
                    <a:pt x="38" y="4"/>
                  </a:cubicBezTo>
                  <a:cubicBezTo>
                    <a:pt x="36" y="4"/>
                    <a:pt x="33" y="7"/>
                    <a:pt x="33" y="9"/>
                  </a:cubicBezTo>
                  <a:cubicBezTo>
                    <a:pt x="33" y="10"/>
                    <a:pt x="34" y="11"/>
                    <a:pt x="34" y="12"/>
                  </a:cubicBezTo>
                  <a:cubicBezTo>
                    <a:pt x="34" y="12"/>
                    <a:pt x="34" y="12"/>
                    <a:pt x="34" y="12"/>
                  </a:cubicBezTo>
                  <a:cubicBezTo>
                    <a:pt x="34" y="12"/>
                    <a:pt x="34" y="12"/>
                    <a:pt x="35" y="13"/>
                  </a:cubicBezTo>
                  <a:cubicBezTo>
                    <a:pt x="35" y="13"/>
                    <a:pt x="35" y="13"/>
                    <a:pt x="35" y="13"/>
                  </a:cubicBezTo>
                  <a:cubicBezTo>
                    <a:pt x="36" y="14"/>
                    <a:pt x="37" y="14"/>
                    <a:pt x="38" y="14"/>
                  </a:cubicBezTo>
                  <a:cubicBezTo>
                    <a:pt x="41" y="14"/>
                    <a:pt x="43" y="12"/>
                    <a:pt x="43" y="9"/>
                  </a:cubicBezTo>
                  <a:cubicBezTo>
                    <a:pt x="43" y="7"/>
                    <a:pt x="41" y="4"/>
                    <a:pt x="38" y="4"/>
                  </a:cubicBezTo>
                  <a:close/>
                </a:path>
              </a:pathLst>
            </a:custGeom>
            <a:solidFill>
              <a:schemeClr val="bg1"/>
            </a:solidFill>
            <a:ln>
              <a:noFill/>
            </a:ln>
            <a:effectLst/>
          </p:spPr>
          <p:txBody>
            <a:bodyPr wrap="square" lIns="19050" tIns="19050" rIns="19050" bIns="19050" anchor="ctr">
              <a:noAutofit/>
            </a:bodyPr>
            <a:lstStyle/>
            <a:p>
              <a:pPr lvl="0" algn="ctr" defTabSz="228600" fontAlgn="base" hangingPunct="0">
                <a:buClrTx/>
                <a:buSzTx/>
                <a:buFontTx/>
                <a:defRPr/>
              </a:pPr>
              <a:endParaRPr lang="en-US" sz="1500" noProof="0">
                <a:ln>
                  <a:noFill/>
                </a:ln>
                <a:solidFill>
                  <a:srgbClr val="FFFFFF"/>
                </a:solidFill>
                <a:effectLst>
                  <a:outerShdw blurRad="38100" dist="38100" dir="2700000" algn="tl">
                    <a:srgbClr val="000000"/>
                  </a:outerShdw>
                </a:effectLst>
                <a:uLnTx/>
                <a:uFillTx/>
                <a:cs typeface="+mn-ea"/>
                <a:sym typeface="+mn-lt"/>
              </a:endParaRPr>
            </a:p>
          </p:txBody>
        </p:sp>
      </p:grpSp>
      <p:sp>
        <p:nvSpPr>
          <p:cNvPr id="35" name="íṧlíḍè">
            <a:extLst>
              <a:ext uri="{FF2B5EF4-FFF2-40B4-BE49-F238E27FC236}">
                <a16:creationId xmlns:a16="http://schemas.microsoft.com/office/drawing/2014/main" id="{D1EA734C-64BA-4E92-AD58-E1C99C4E8989}"/>
              </a:ext>
            </a:extLst>
          </p:cNvPr>
          <p:cNvSpPr/>
          <p:nvPr/>
        </p:nvSpPr>
        <p:spPr bwMode="auto">
          <a:xfrm>
            <a:off x="0" y="279140"/>
            <a:ext cx="2092035" cy="481651"/>
          </a:xfrm>
          <a:prstGeom prst="homePlate">
            <a:avLst>
              <a:gd name="adj" fmla="val 0"/>
            </a:avLst>
          </a:prstGeom>
          <a:solidFill>
            <a:srgbClr val="005984"/>
          </a:solidFill>
          <a:ln w="19050">
            <a:noFill/>
            <a:round/>
          </a:ln>
        </p:spPr>
        <p:txBody>
          <a:bodyPr anchor="ctr"/>
          <a:lstStyle/>
          <a:p>
            <a:pPr algn="ctr"/>
            <a:endParaRPr>
              <a:cs typeface="+mn-ea"/>
              <a:sym typeface="+mn-lt"/>
            </a:endParaRPr>
          </a:p>
        </p:txBody>
      </p:sp>
      <p:sp>
        <p:nvSpPr>
          <p:cNvPr id="36" name="ïş1ídè">
            <a:extLst>
              <a:ext uri="{FF2B5EF4-FFF2-40B4-BE49-F238E27FC236}">
                <a16:creationId xmlns:a16="http://schemas.microsoft.com/office/drawing/2014/main" id="{D334266F-F461-40F4-9BA8-2377F14F531E}"/>
              </a:ext>
            </a:extLst>
          </p:cNvPr>
          <p:cNvSpPr txBox="1"/>
          <p:nvPr/>
        </p:nvSpPr>
        <p:spPr>
          <a:xfrm>
            <a:off x="102734" y="325339"/>
            <a:ext cx="1981604" cy="389252"/>
          </a:xfrm>
          <a:prstGeom prst="rect">
            <a:avLst/>
          </a:prstGeom>
          <a:noFill/>
        </p:spPr>
        <p:txBody>
          <a:bodyPr wrap="square">
            <a:normAutofit/>
          </a:bodyPr>
          <a:lstStyle/>
          <a:p>
            <a:pPr algn="dist"/>
            <a:r>
              <a:rPr lang="zh-CN" altLang="en-US" dirty="0">
                <a:solidFill>
                  <a:schemeClr val="bg1"/>
                </a:solidFill>
                <a:cs typeface="+mn-ea"/>
                <a:sym typeface="+mn-lt"/>
              </a:rPr>
              <a:t>下周计划 </a:t>
            </a:r>
          </a:p>
        </p:txBody>
      </p:sp>
    </p:spTree>
    <p:extLst>
      <p:ext uri="{BB962C8B-B14F-4D97-AF65-F5344CB8AC3E}">
        <p14:creationId xmlns:p14="http://schemas.microsoft.com/office/powerpoint/2010/main" val="20033794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C9FBB03F-16B0-9148-84CB-6D532E7CA415}"/>
              </a:ext>
            </a:extLst>
          </p:cNvPr>
          <p:cNvSpPr/>
          <p:nvPr/>
        </p:nvSpPr>
        <p:spPr>
          <a:xfrm>
            <a:off x="4185246" y="1522669"/>
            <a:ext cx="4299936" cy="1089529"/>
          </a:xfrm>
          <a:prstGeom prst="rect">
            <a:avLst/>
          </a:prstGeom>
        </p:spPr>
        <p:txBody>
          <a:bodyPr wrap="square">
            <a:spAutoFit/>
          </a:bodyPr>
          <a:lstStyle/>
          <a:p>
            <a:pPr algn="dist" defTabSz="914400">
              <a:lnSpc>
                <a:spcPct val="90000"/>
              </a:lnSpc>
              <a:spcBef>
                <a:spcPct val="0"/>
              </a:spcBef>
            </a:pPr>
            <a:r>
              <a:rPr lang="en-US" altLang="zh-CN" sz="7200" dirty="0">
                <a:solidFill>
                  <a:srgbClr val="005984"/>
                </a:solidFill>
                <a:cs typeface="+mn-ea"/>
                <a:sym typeface="+mn-lt"/>
              </a:rPr>
              <a:t>THANKS</a:t>
            </a:r>
            <a:endParaRPr lang="zh-CN" altLang="en-US" sz="7200" dirty="0">
              <a:solidFill>
                <a:srgbClr val="005984"/>
              </a:solidFill>
              <a:cs typeface="+mn-ea"/>
              <a:sym typeface="+mn-lt"/>
            </a:endParaRPr>
          </a:p>
        </p:txBody>
      </p:sp>
      <p:sp>
        <p:nvSpPr>
          <p:cNvPr id="24" name="TextBox 891">
            <a:extLst>
              <a:ext uri="{FF2B5EF4-FFF2-40B4-BE49-F238E27FC236}">
                <a16:creationId xmlns:a16="http://schemas.microsoft.com/office/drawing/2014/main" id="{06EB3395-78D2-E847-AB05-0F99452A4A73}"/>
              </a:ext>
            </a:extLst>
          </p:cNvPr>
          <p:cNvSpPr txBox="1"/>
          <p:nvPr/>
        </p:nvSpPr>
        <p:spPr>
          <a:xfrm>
            <a:off x="4328593" y="2687478"/>
            <a:ext cx="4013242" cy="923330"/>
          </a:xfrm>
          <a:prstGeom prst="rect">
            <a:avLst/>
          </a:prstGeom>
          <a:solidFill>
            <a:srgbClr val="005984"/>
          </a:solidFill>
        </p:spPr>
        <p:txBody>
          <a:bodyPr wrap="square" rtlCol="0">
            <a:spAutoFit/>
          </a:bodyPr>
          <a:lstStyle/>
          <a:p>
            <a:pPr algn="dist"/>
            <a:r>
              <a:rPr lang="zh-CN" altLang="en-US" sz="5400" dirty="0">
                <a:solidFill>
                  <a:schemeClr val="bg1"/>
                </a:solidFill>
                <a:cs typeface="+mn-ea"/>
                <a:sym typeface="+mn-lt"/>
              </a:rPr>
              <a:t>谢谢观看</a:t>
            </a:r>
            <a:endParaRPr lang="zh-CN" altLang="en-US" sz="5400" dirty="0">
              <a:solidFill>
                <a:schemeClr val="tx1">
                  <a:lumMod val="65000"/>
                  <a:lumOff val="35000"/>
                </a:schemeClr>
              </a:solidFill>
              <a:cs typeface="+mn-ea"/>
              <a:sym typeface="+mn-lt"/>
            </a:endParaRPr>
          </a:p>
        </p:txBody>
      </p:sp>
      <p:sp>
        <p:nvSpPr>
          <p:cNvPr id="25" name="矩形 24">
            <a:extLst>
              <a:ext uri="{FF2B5EF4-FFF2-40B4-BE49-F238E27FC236}">
                <a16:creationId xmlns:a16="http://schemas.microsoft.com/office/drawing/2014/main" id="{BF64455D-E90A-0E4F-A4E0-65465487E763}"/>
              </a:ext>
            </a:extLst>
          </p:cNvPr>
          <p:cNvSpPr/>
          <p:nvPr/>
        </p:nvSpPr>
        <p:spPr>
          <a:xfrm>
            <a:off x="4223870" y="3845729"/>
            <a:ext cx="5189626" cy="307777"/>
          </a:xfrm>
          <a:prstGeom prst="rect">
            <a:avLst/>
          </a:prstGeom>
        </p:spPr>
        <p:txBody>
          <a:bodyPr wrap="none">
            <a:spAutoFit/>
          </a:bodyPr>
          <a:lstStyle/>
          <a:p>
            <a:r>
              <a:rPr lang="en-US" altLang="zh-CN" sz="1400" dirty="0">
                <a:cs typeface="+mn-ea"/>
                <a:sym typeface="+mn-lt"/>
              </a:rPr>
              <a:t>The  XX  University  Academic  Report  &amp;  Thesis  Defense </a:t>
            </a:r>
          </a:p>
        </p:txBody>
      </p:sp>
      <p:grpSp>
        <p:nvGrpSpPr>
          <p:cNvPr id="26" name="组合 25">
            <a:extLst>
              <a:ext uri="{FF2B5EF4-FFF2-40B4-BE49-F238E27FC236}">
                <a16:creationId xmlns:a16="http://schemas.microsoft.com/office/drawing/2014/main" id="{4A8235CD-A9CA-F54A-A8BF-56AABB61F586}"/>
              </a:ext>
            </a:extLst>
          </p:cNvPr>
          <p:cNvGrpSpPr/>
          <p:nvPr/>
        </p:nvGrpSpPr>
        <p:grpSpPr>
          <a:xfrm>
            <a:off x="4260873" y="4404276"/>
            <a:ext cx="3179685" cy="468000"/>
            <a:chOff x="4666248" y="4096573"/>
            <a:chExt cx="3179685" cy="468000"/>
          </a:xfrm>
        </p:grpSpPr>
        <p:grpSp>
          <p:nvGrpSpPr>
            <p:cNvPr id="27" name="组合 26">
              <a:extLst>
                <a:ext uri="{FF2B5EF4-FFF2-40B4-BE49-F238E27FC236}">
                  <a16:creationId xmlns:a16="http://schemas.microsoft.com/office/drawing/2014/main" id="{2E73DAE3-6B4F-2646-8821-AA6981E033E1}"/>
                </a:ext>
              </a:extLst>
            </p:cNvPr>
            <p:cNvGrpSpPr/>
            <p:nvPr/>
          </p:nvGrpSpPr>
          <p:grpSpPr>
            <a:xfrm>
              <a:off x="4666248" y="4096573"/>
              <a:ext cx="1328472" cy="468000"/>
              <a:chOff x="4900613" y="4067568"/>
              <a:chExt cx="1328472" cy="468000"/>
            </a:xfrm>
          </p:grpSpPr>
          <p:sp>
            <p:nvSpPr>
              <p:cNvPr id="31" name="矩形 30">
                <a:extLst>
                  <a:ext uri="{FF2B5EF4-FFF2-40B4-BE49-F238E27FC236}">
                    <a16:creationId xmlns:a16="http://schemas.microsoft.com/office/drawing/2014/main" id="{70E93DE5-0FDD-5248-9374-1E872DDBE6B6}"/>
                  </a:ext>
                </a:extLst>
              </p:cNvPr>
              <p:cNvSpPr/>
              <p:nvPr/>
            </p:nvSpPr>
            <p:spPr>
              <a:xfrm>
                <a:off x="4900613" y="4067568"/>
                <a:ext cx="1328472" cy="468000"/>
              </a:xfrm>
              <a:prstGeom prst="rect">
                <a:avLst/>
              </a:prstGeom>
              <a:solidFill>
                <a:schemeClr val="accent1"/>
              </a:solidFill>
              <a:ln>
                <a:solidFill>
                  <a:srgbClr val="0076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文本框 31">
                <a:extLst>
                  <a:ext uri="{FF2B5EF4-FFF2-40B4-BE49-F238E27FC236}">
                    <a16:creationId xmlns:a16="http://schemas.microsoft.com/office/drawing/2014/main" id="{5ADB1814-EFD6-4940-8950-FBF0B7D02182}"/>
                  </a:ext>
                </a:extLst>
              </p:cNvPr>
              <p:cNvSpPr txBox="1"/>
              <p:nvPr/>
            </p:nvSpPr>
            <p:spPr>
              <a:xfrm>
                <a:off x="4927231" y="4163069"/>
                <a:ext cx="1275236" cy="276999"/>
              </a:xfrm>
              <a:prstGeom prst="rect">
                <a:avLst/>
              </a:prstGeom>
              <a:noFill/>
            </p:spPr>
            <p:txBody>
              <a:bodyPr wrap="square" rtlCol="0">
                <a:spAutoFit/>
              </a:bodyPr>
              <a:lstStyle/>
              <a:p>
                <a:pPr algn="ctr"/>
                <a:r>
                  <a:rPr lang="zh-CN" altLang="en-US" sz="1200" dirty="0">
                    <a:solidFill>
                      <a:schemeClr val="bg1"/>
                    </a:solidFill>
                    <a:cs typeface="+mn-ea"/>
                    <a:sym typeface="+mn-lt"/>
                  </a:rPr>
                  <a:t>汇报：</a:t>
                </a:r>
                <a:r>
                  <a:rPr lang="en-US" altLang="zh-CN" sz="1200" dirty="0">
                    <a:solidFill>
                      <a:schemeClr val="bg1"/>
                    </a:solidFill>
                    <a:cs typeface="+mn-ea"/>
                    <a:sym typeface="+mn-lt"/>
                  </a:rPr>
                  <a:t>xxx</a:t>
                </a:r>
                <a:endParaRPr lang="zh-CN" altLang="en-US" sz="1200" dirty="0">
                  <a:solidFill>
                    <a:schemeClr val="bg1"/>
                  </a:solidFill>
                  <a:cs typeface="+mn-ea"/>
                  <a:sym typeface="+mn-lt"/>
                </a:endParaRPr>
              </a:p>
            </p:txBody>
          </p:sp>
        </p:grpSp>
        <p:grpSp>
          <p:nvGrpSpPr>
            <p:cNvPr id="28" name="组合 27">
              <a:extLst>
                <a:ext uri="{FF2B5EF4-FFF2-40B4-BE49-F238E27FC236}">
                  <a16:creationId xmlns:a16="http://schemas.microsoft.com/office/drawing/2014/main" id="{480D32BF-0F6A-814B-A40F-21119DD27FF8}"/>
                </a:ext>
              </a:extLst>
            </p:cNvPr>
            <p:cNvGrpSpPr/>
            <p:nvPr/>
          </p:nvGrpSpPr>
          <p:grpSpPr>
            <a:xfrm>
              <a:off x="6374227" y="4096573"/>
              <a:ext cx="1471706" cy="468000"/>
              <a:chOff x="5193221" y="4071473"/>
              <a:chExt cx="1471706" cy="468000"/>
            </a:xfrm>
          </p:grpSpPr>
          <p:sp>
            <p:nvSpPr>
              <p:cNvPr id="29" name="矩形 28">
                <a:extLst>
                  <a:ext uri="{FF2B5EF4-FFF2-40B4-BE49-F238E27FC236}">
                    <a16:creationId xmlns:a16="http://schemas.microsoft.com/office/drawing/2014/main" id="{107B638B-EF61-A945-85B1-701E513DE7A5}"/>
                  </a:ext>
                </a:extLst>
              </p:cNvPr>
              <p:cNvSpPr/>
              <p:nvPr/>
            </p:nvSpPr>
            <p:spPr>
              <a:xfrm>
                <a:off x="5193221" y="4071473"/>
                <a:ext cx="1471706" cy="468000"/>
              </a:xfrm>
              <a:prstGeom prst="rect">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0" name="文本框 29">
                <a:extLst>
                  <a:ext uri="{FF2B5EF4-FFF2-40B4-BE49-F238E27FC236}">
                    <a16:creationId xmlns:a16="http://schemas.microsoft.com/office/drawing/2014/main" id="{73208D3A-0FB8-BB4D-8193-03629FA085F7}"/>
                  </a:ext>
                </a:extLst>
              </p:cNvPr>
              <p:cNvSpPr txBox="1"/>
              <p:nvPr/>
            </p:nvSpPr>
            <p:spPr>
              <a:xfrm>
                <a:off x="5219839" y="4166974"/>
                <a:ext cx="1445088" cy="276999"/>
              </a:xfrm>
              <a:prstGeom prst="rect">
                <a:avLst/>
              </a:prstGeom>
              <a:noFill/>
            </p:spPr>
            <p:txBody>
              <a:bodyPr wrap="square" rtlCol="0">
                <a:spAutoFit/>
              </a:bodyPr>
              <a:lstStyle/>
              <a:p>
                <a:pPr algn="ctr"/>
                <a:r>
                  <a:rPr lang="zh-CN" altLang="en-US" sz="1200" dirty="0">
                    <a:cs typeface="+mn-ea"/>
                    <a:sym typeface="+mn-lt"/>
                  </a:rPr>
                  <a:t>日期</a:t>
                </a:r>
                <a:r>
                  <a:rPr lang="en-US" altLang="zh-CN" sz="1200" dirty="0">
                    <a:cs typeface="+mn-ea"/>
                    <a:sym typeface="+mn-lt"/>
                  </a:rPr>
                  <a:t>:20xx</a:t>
                </a:r>
                <a:endParaRPr lang="zh-CN" altLang="en-US" sz="1200" dirty="0">
                  <a:cs typeface="+mn-ea"/>
                  <a:sym typeface="+mn-lt"/>
                </a:endParaRPr>
              </a:p>
            </p:txBody>
          </p:sp>
        </p:grpSp>
      </p:grpSp>
      <p:pic>
        <p:nvPicPr>
          <p:cNvPr id="43" name="图形 42">
            <a:extLst>
              <a:ext uri="{FF2B5EF4-FFF2-40B4-BE49-F238E27FC236}">
                <a16:creationId xmlns:a16="http://schemas.microsoft.com/office/drawing/2014/main" id="{9DB50CE6-492B-4BE4-A22A-78DE8990C8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8182" y="-639489"/>
            <a:ext cx="2105025" cy="1876425"/>
          </a:xfrm>
          <a:prstGeom prst="rect">
            <a:avLst/>
          </a:prstGeom>
        </p:spPr>
      </p:pic>
      <p:pic>
        <p:nvPicPr>
          <p:cNvPr id="44" name="图形 43">
            <a:extLst>
              <a:ext uri="{FF2B5EF4-FFF2-40B4-BE49-F238E27FC236}">
                <a16:creationId xmlns:a16="http://schemas.microsoft.com/office/drawing/2014/main" id="{7619C7BA-AF4A-4B26-AAF9-B6783EF597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9317" y="2522338"/>
            <a:ext cx="1824102" cy="1631168"/>
          </a:xfrm>
          <a:prstGeom prst="rect">
            <a:avLst/>
          </a:prstGeom>
        </p:spPr>
      </p:pic>
      <p:pic>
        <p:nvPicPr>
          <p:cNvPr id="45" name="图形 44">
            <a:extLst>
              <a:ext uri="{FF2B5EF4-FFF2-40B4-BE49-F238E27FC236}">
                <a16:creationId xmlns:a16="http://schemas.microsoft.com/office/drawing/2014/main" id="{D43632B9-5A76-4AA7-BB1C-42D7F902EF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8182" y="5793845"/>
            <a:ext cx="2609850" cy="2314575"/>
          </a:xfrm>
          <a:prstGeom prst="rect">
            <a:avLst/>
          </a:prstGeom>
        </p:spPr>
      </p:pic>
      <p:pic>
        <p:nvPicPr>
          <p:cNvPr id="46" name="图形 45">
            <a:extLst>
              <a:ext uri="{FF2B5EF4-FFF2-40B4-BE49-F238E27FC236}">
                <a16:creationId xmlns:a16="http://schemas.microsoft.com/office/drawing/2014/main" id="{93FDD930-336E-4639-AABA-B6B2A0AD18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88416" y="5855757"/>
            <a:ext cx="1228725" cy="1095375"/>
          </a:xfrm>
          <a:prstGeom prst="rect">
            <a:avLst/>
          </a:prstGeom>
        </p:spPr>
      </p:pic>
      <p:pic>
        <p:nvPicPr>
          <p:cNvPr id="47" name="图形 46">
            <a:extLst>
              <a:ext uri="{FF2B5EF4-FFF2-40B4-BE49-F238E27FC236}">
                <a16:creationId xmlns:a16="http://schemas.microsoft.com/office/drawing/2014/main" id="{D88C9D46-CC12-4617-B005-5A9B7E1A68D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98591" y="-545527"/>
            <a:ext cx="2652254" cy="2364226"/>
          </a:xfrm>
          <a:prstGeom prst="rect">
            <a:avLst/>
          </a:prstGeom>
        </p:spPr>
      </p:pic>
    </p:spTree>
    <p:extLst>
      <p:ext uri="{BB962C8B-B14F-4D97-AF65-F5344CB8AC3E}">
        <p14:creationId xmlns:p14="http://schemas.microsoft.com/office/powerpoint/2010/main" val="31857395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7E70249-8E5C-0247-A218-9F037A545D9D}"/>
              </a:ext>
            </a:extLst>
          </p:cNvPr>
          <p:cNvGrpSpPr/>
          <p:nvPr/>
        </p:nvGrpSpPr>
        <p:grpSpPr>
          <a:xfrm rot="15433288">
            <a:off x="6801911" y="2070117"/>
            <a:ext cx="2611131" cy="2717764"/>
            <a:chOff x="4297364" y="903288"/>
            <a:chExt cx="2946834" cy="3067178"/>
          </a:xfrm>
          <a:solidFill>
            <a:srgbClr val="005984">
              <a:alpha val="13000"/>
            </a:srgbClr>
          </a:solidFill>
        </p:grpSpPr>
        <p:sp>
          <p:nvSpPr>
            <p:cNvPr id="3" name="Freeform 5">
              <a:extLst>
                <a:ext uri="{FF2B5EF4-FFF2-40B4-BE49-F238E27FC236}">
                  <a16:creationId xmlns:a16="http://schemas.microsoft.com/office/drawing/2014/main" id="{ED71DDAF-BC9E-FA46-B618-4A0F73F46CC8}"/>
                </a:ext>
              </a:extLst>
            </p:cNvPr>
            <p:cNvSpPr>
              <a:spLocks/>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 name="Freeform 7">
              <a:extLst>
                <a:ext uri="{FF2B5EF4-FFF2-40B4-BE49-F238E27FC236}">
                  <a16:creationId xmlns:a16="http://schemas.microsoft.com/office/drawing/2014/main" id="{067E55A3-2356-4247-ABBE-770435DF5A42}"/>
                </a:ext>
              </a:extLst>
            </p:cNvPr>
            <p:cNvSpPr>
              <a:spLocks/>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5" name="Freeform 9">
              <a:extLst>
                <a:ext uri="{FF2B5EF4-FFF2-40B4-BE49-F238E27FC236}">
                  <a16:creationId xmlns:a16="http://schemas.microsoft.com/office/drawing/2014/main" id="{D09191B1-C47E-6945-BB5B-C529B876916D}"/>
                </a:ext>
              </a:extLst>
            </p:cNvPr>
            <p:cNvSpPr>
              <a:spLocks/>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6" name="Freeform 10">
              <a:extLst>
                <a:ext uri="{FF2B5EF4-FFF2-40B4-BE49-F238E27FC236}">
                  <a16:creationId xmlns:a16="http://schemas.microsoft.com/office/drawing/2014/main" id="{7341F5D0-31A9-284B-8819-5E292132F33A}"/>
                </a:ext>
              </a:extLst>
            </p:cNvPr>
            <p:cNvSpPr>
              <a:spLocks/>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11">
              <a:extLst>
                <a:ext uri="{FF2B5EF4-FFF2-40B4-BE49-F238E27FC236}">
                  <a16:creationId xmlns:a16="http://schemas.microsoft.com/office/drawing/2014/main" id="{0589DD6A-F401-0C47-803B-07B198452388}"/>
                </a:ext>
              </a:extLst>
            </p:cNvPr>
            <p:cNvSpPr>
              <a:spLocks/>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5" name="任意多边形: 形状 26">
            <a:extLst>
              <a:ext uri="{FF2B5EF4-FFF2-40B4-BE49-F238E27FC236}">
                <a16:creationId xmlns:a16="http://schemas.microsoft.com/office/drawing/2014/main" id="{3548F1FC-F264-AB4F-BB3E-B84DD396D6A2}"/>
              </a:ext>
            </a:extLst>
          </p:cNvPr>
          <p:cNvSpPr>
            <a:spLocks noChangeAspect="1"/>
          </p:cNvSpPr>
          <p:nvPr/>
        </p:nvSpPr>
        <p:spPr>
          <a:xfrm rot="12104625">
            <a:off x="-822837" y="-1740227"/>
            <a:ext cx="2772000" cy="2772000"/>
          </a:xfrm>
          <a:prstGeom prst="rect">
            <a:avLst/>
          </a:prstGeom>
          <a:solidFill>
            <a:srgbClr val="005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1" name="椭圆 20">
            <a:extLst>
              <a:ext uri="{FF2B5EF4-FFF2-40B4-BE49-F238E27FC236}">
                <a16:creationId xmlns:a16="http://schemas.microsoft.com/office/drawing/2014/main" id="{BBDBE81F-6C2F-9049-9628-0B4DE8200DC9}"/>
              </a:ext>
            </a:extLst>
          </p:cNvPr>
          <p:cNvSpPr/>
          <p:nvPr/>
        </p:nvSpPr>
        <p:spPr>
          <a:xfrm rot="20722132">
            <a:off x="504305" y="5571497"/>
            <a:ext cx="824923" cy="824923"/>
          </a:xfrm>
          <a:prstGeom prst="ellipse">
            <a:avLst/>
          </a:prstGeom>
          <a:solidFill>
            <a:srgbClr val="0059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2" name="椭圆 21">
            <a:extLst>
              <a:ext uri="{FF2B5EF4-FFF2-40B4-BE49-F238E27FC236}">
                <a16:creationId xmlns:a16="http://schemas.microsoft.com/office/drawing/2014/main" id="{217FAEB3-B9E9-1B43-A53C-437294619D6D}"/>
              </a:ext>
            </a:extLst>
          </p:cNvPr>
          <p:cNvSpPr/>
          <p:nvPr/>
        </p:nvSpPr>
        <p:spPr>
          <a:xfrm rot="20722132">
            <a:off x="1044208" y="6021229"/>
            <a:ext cx="338559" cy="338559"/>
          </a:xfrm>
          <a:prstGeom prst="ellipse">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文本框 22">
            <a:extLst>
              <a:ext uri="{FF2B5EF4-FFF2-40B4-BE49-F238E27FC236}">
                <a16:creationId xmlns:a16="http://schemas.microsoft.com/office/drawing/2014/main" id="{11295CFA-DBDD-9949-A2B6-01F50274D318}"/>
              </a:ext>
            </a:extLst>
          </p:cNvPr>
          <p:cNvSpPr txBox="1"/>
          <p:nvPr/>
        </p:nvSpPr>
        <p:spPr>
          <a:xfrm>
            <a:off x="7448663" y="2513546"/>
            <a:ext cx="1704313" cy="156966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005984"/>
                </a:solidFill>
                <a:effectLst/>
                <a:uLnTx/>
                <a:uFillTx/>
                <a:cs typeface="+mn-ea"/>
                <a:sym typeface="+mn-lt"/>
              </a:rPr>
              <a:t>01</a:t>
            </a:r>
            <a:endParaRPr kumimoji="0" lang="zh-CN" altLang="en-US" sz="9600" b="1" i="0" u="none" strike="noStrike" kern="1200" cap="none" spc="0" normalizeH="0" baseline="0" noProof="0" dirty="0">
              <a:ln>
                <a:noFill/>
              </a:ln>
              <a:solidFill>
                <a:srgbClr val="005984"/>
              </a:solidFill>
              <a:effectLst/>
              <a:uLnTx/>
              <a:uFillTx/>
              <a:cs typeface="+mn-ea"/>
              <a:sym typeface="+mn-lt"/>
            </a:endParaRPr>
          </a:p>
        </p:txBody>
      </p:sp>
      <p:sp>
        <p:nvSpPr>
          <p:cNvPr id="24" name="矩形 8">
            <a:extLst>
              <a:ext uri="{FF2B5EF4-FFF2-40B4-BE49-F238E27FC236}">
                <a16:creationId xmlns:a16="http://schemas.microsoft.com/office/drawing/2014/main" id="{E0B71D8D-5C7E-094C-9CF6-571A1A9457A0}"/>
              </a:ext>
            </a:extLst>
          </p:cNvPr>
          <p:cNvSpPr/>
          <p:nvPr/>
        </p:nvSpPr>
        <p:spPr>
          <a:xfrm>
            <a:off x="1649075" y="2516417"/>
            <a:ext cx="3619866" cy="584775"/>
          </a:xfrm>
          <a:prstGeom prst="rect">
            <a:avLst/>
          </a:prstGeom>
        </p:spPr>
        <p:txBody>
          <a:bodyPr wrap="square">
            <a:spAutoFit/>
          </a:bodyPr>
          <a:lstStyle/>
          <a:p>
            <a:pPr algn="dist"/>
            <a:r>
              <a:rPr lang="zh-CN" altLang="en-US" sz="3200" b="1" spc="600" dirty="0">
                <a:solidFill>
                  <a:schemeClr val="tx1">
                    <a:lumMod val="65000"/>
                    <a:lumOff val="35000"/>
                  </a:schemeClr>
                </a:solidFill>
                <a:cs typeface="+mn-ea"/>
                <a:sym typeface="+mn-lt"/>
              </a:rPr>
              <a:t>完成工作</a:t>
            </a:r>
            <a:endParaRPr kumimoji="1" lang="zh-CN" altLang="en-US" sz="3200" b="1" spc="600" dirty="0">
              <a:solidFill>
                <a:schemeClr val="tx1">
                  <a:lumMod val="65000"/>
                  <a:lumOff val="35000"/>
                </a:schemeClr>
              </a:solidFill>
              <a:cs typeface="+mn-ea"/>
              <a:sym typeface="+mn-lt"/>
            </a:endParaRPr>
          </a:p>
        </p:txBody>
      </p:sp>
      <p:sp>
        <p:nvSpPr>
          <p:cNvPr id="25" name="文本框 24">
            <a:extLst>
              <a:ext uri="{FF2B5EF4-FFF2-40B4-BE49-F238E27FC236}">
                <a16:creationId xmlns:a16="http://schemas.microsoft.com/office/drawing/2014/main" id="{864AAFC8-C7FC-4547-B752-59057EB16B2F}"/>
              </a:ext>
            </a:extLst>
          </p:cNvPr>
          <p:cNvSpPr txBox="1"/>
          <p:nvPr/>
        </p:nvSpPr>
        <p:spPr>
          <a:xfrm>
            <a:off x="1649075" y="3093040"/>
            <a:ext cx="4394215" cy="338554"/>
          </a:xfrm>
          <a:prstGeom prst="rect">
            <a:avLst/>
          </a:prstGeom>
          <a:noFill/>
        </p:spPr>
        <p:txBody>
          <a:bodyPr wrap="square" rtlCol="0">
            <a:spAutoFit/>
          </a:bodyPr>
          <a:lstStyle/>
          <a:p>
            <a:r>
              <a:rPr lang="en-US" altLang="zh-CN" sz="1600" dirty="0">
                <a:solidFill>
                  <a:schemeClr val="bg1">
                    <a:lumMod val="85000"/>
                  </a:schemeClr>
                </a:solidFill>
                <a:cs typeface="+mn-ea"/>
                <a:sym typeface="+mn-lt"/>
              </a:rPr>
              <a:t>PLEASE ADD YOUR TITTLE HERE</a:t>
            </a:r>
            <a:endParaRPr lang="zh-CN" altLang="en-US" sz="1600" dirty="0">
              <a:solidFill>
                <a:schemeClr val="bg1">
                  <a:lumMod val="85000"/>
                </a:schemeClr>
              </a:solidFill>
              <a:cs typeface="+mn-ea"/>
              <a:sym typeface="+mn-lt"/>
            </a:endParaRPr>
          </a:p>
        </p:txBody>
      </p:sp>
      <p:sp>
        <p:nvSpPr>
          <p:cNvPr id="26" name="TextBox 24">
            <a:extLst>
              <a:ext uri="{FF2B5EF4-FFF2-40B4-BE49-F238E27FC236}">
                <a16:creationId xmlns:a16="http://schemas.microsoft.com/office/drawing/2014/main" id="{9C4BC2BB-E639-114A-8583-B593D13C0058}"/>
              </a:ext>
            </a:extLst>
          </p:cNvPr>
          <p:cNvSpPr txBox="1"/>
          <p:nvPr/>
        </p:nvSpPr>
        <p:spPr>
          <a:xfrm>
            <a:off x="1649075" y="3532866"/>
            <a:ext cx="3962401" cy="1200312"/>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ct val="150000"/>
              </a:lnSpc>
              <a:spcBef>
                <a:spcPts val="0"/>
              </a:spcBef>
              <a:spcAft>
                <a:spcPts val="0"/>
              </a:spcAft>
              <a:buClrTx/>
              <a:buSzTx/>
              <a:buFontTx/>
              <a:buNone/>
              <a:tabLst/>
              <a:defRPr/>
            </a:pPr>
            <a:r>
              <a:rPr lang="zh-CN" altLang="en-US" sz="1200" dirty="0">
                <a:solidFill>
                  <a:schemeClr val="bg1">
                    <a:lumMod val="50000"/>
                  </a:schemeClr>
                </a:solidFill>
                <a:cs typeface="+mn-ea"/>
                <a:sym typeface="+mn-lt"/>
              </a:rPr>
              <a:t>请在此处添加具体内容，文字尽量言简意赅，简单说明即可，不必过于繁琐，注意板面美观度。请在此处添加具体内容，文字尽量言简意赅，简单说明即可，不必过于繁琐，注意板面美观度。</a:t>
            </a:r>
            <a:endParaRPr kumimoji="0" lang="zh-CN" altLang="en-US" sz="1200" b="0" i="0" u="none" strike="noStrike" kern="1200" cap="none" spc="0" normalizeH="0" baseline="0" noProof="0" dirty="0">
              <a:ln>
                <a:noFill/>
              </a:ln>
              <a:solidFill>
                <a:schemeClr val="bg1">
                  <a:lumMod val="50000"/>
                </a:schemeClr>
              </a:solidFill>
              <a:effectLst/>
              <a:uLnTx/>
              <a:uFillTx/>
              <a:cs typeface="+mn-ea"/>
              <a:sym typeface="+mn-lt"/>
            </a:endParaRPr>
          </a:p>
        </p:txBody>
      </p:sp>
      <p:pic>
        <p:nvPicPr>
          <p:cNvPr id="19" name="图形 18">
            <a:extLst>
              <a:ext uri="{FF2B5EF4-FFF2-40B4-BE49-F238E27FC236}">
                <a16:creationId xmlns:a16="http://schemas.microsoft.com/office/drawing/2014/main" id="{F501BC5E-5A3A-4B41-85C3-406B8CD7DA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98591" y="-545527"/>
            <a:ext cx="2652254" cy="2364226"/>
          </a:xfrm>
          <a:prstGeom prst="rect">
            <a:avLst/>
          </a:prstGeom>
        </p:spPr>
      </p:pic>
      <p:pic>
        <p:nvPicPr>
          <p:cNvPr id="20" name="图形 19">
            <a:extLst>
              <a:ext uri="{FF2B5EF4-FFF2-40B4-BE49-F238E27FC236}">
                <a16:creationId xmlns:a16="http://schemas.microsoft.com/office/drawing/2014/main" id="{0A9E2E52-DFEC-48FD-9864-1A07AB3ADD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88416" y="5855757"/>
            <a:ext cx="1228725" cy="1095375"/>
          </a:xfrm>
          <a:prstGeom prst="rect">
            <a:avLst/>
          </a:prstGeom>
        </p:spPr>
      </p:pic>
    </p:spTree>
    <p:extLst>
      <p:ext uri="{BB962C8B-B14F-4D97-AF65-F5344CB8AC3E}">
        <p14:creationId xmlns:p14="http://schemas.microsoft.com/office/powerpoint/2010/main" val="39970676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3000"/>
                            </p:stCondLst>
                            <p:childTnLst>
                              <p:par>
                                <p:cTn id="9" presetID="42"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anim calcmode="lin" valueType="num">
                                      <p:cBhvr>
                                        <p:cTn id="12" dur="500" fill="hold"/>
                                        <p:tgtEl>
                                          <p:spTgt spid="23"/>
                                        </p:tgtEl>
                                        <p:attrNameLst>
                                          <p:attrName>ppt_x</p:attrName>
                                        </p:attrNameLst>
                                      </p:cBhvr>
                                      <p:tavLst>
                                        <p:tav tm="0">
                                          <p:val>
                                            <p:strVal val="#ppt_x"/>
                                          </p:val>
                                        </p:tav>
                                        <p:tav tm="100000">
                                          <p:val>
                                            <p:strVal val="#ppt_x"/>
                                          </p:val>
                                        </p:tav>
                                      </p:tavLst>
                                    </p:anim>
                                    <p:anim calcmode="lin" valueType="num">
                                      <p:cBhvr>
                                        <p:cTn id="1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par>
                                <p:cTn id="21" presetID="22" presetClass="entr" presetSubtype="8"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Box 15">
            <a:extLst>
              <a:ext uri="{FF2B5EF4-FFF2-40B4-BE49-F238E27FC236}">
                <a16:creationId xmlns:a16="http://schemas.microsoft.com/office/drawing/2014/main" id="{027E1A44-BF1B-4F02-95C4-FD9E86BFA5E8}"/>
              </a:ext>
            </a:extLst>
          </p:cNvPr>
          <p:cNvSpPr txBox="1"/>
          <p:nvPr/>
        </p:nvSpPr>
        <p:spPr>
          <a:xfrm>
            <a:off x="1851332" y="5225020"/>
            <a:ext cx="2530907" cy="860206"/>
          </a:xfrm>
          <a:prstGeom prst="rect">
            <a:avLst/>
          </a:prstGeom>
          <a:noFill/>
        </p:spPr>
        <p:txBody>
          <a:bodyPr wrap="square" lIns="94075" tIns="47039" rIns="94075" bIns="47039" rtlCol="0">
            <a:spAutoFit/>
          </a:bodyPr>
          <a:lstStyle/>
          <a:p>
            <a:pPr algn="just">
              <a:lnSpc>
                <a:spcPct val="150000"/>
              </a:lnSpc>
            </a:pPr>
            <a:r>
              <a:rPr lang="zh-CN" altLang="en-US" sz="1105" dirty="0">
                <a:cs typeface="+mn-ea"/>
                <a:sym typeface="+mn-lt"/>
              </a:rPr>
              <a:t>请替换文字内容，点击添加相关标题文字，修改文字内容，也可以直接复制你的内容到此。</a:t>
            </a:r>
          </a:p>
        </p:txBody>
      </p:sp>
      <p:sp>
        <p:nvSpPr>
          <p:cNvPr id="87" name="TextBox 16">
            <a:extLst>
              <a:ext uri="{FF2B5EF4-FFF2-40B4-BE49-F238E27FC236}">
                <a16:creationId xmlns:a16="http://schemas.microsoft.com/office/drawing/2014/main" id="{5CCF3B4A-814C-418A-B1E7-CEAD3C5F7604}"/>
              </a:ext>
            </a:extLst>
          </p:cNvPr>
          <p:cNvSpPr txBox="1"/>
          <p:nvPr/>
        </p:nvSpPr>
        <p:spPr>
          <a:xfrm>
            <a:off x="1851332" y="4815674"/>
            <a:ext cx="2339615" cy="382319"/>
          </a:xfrm>
          <a:prstGeom prst="rect">
            <a:avLst/>
          </a:prstGeom>
          <a:noFill/>
        </p:spPr>
        <p:txBody>
          <a:bodyPr wrap="none" lIns="94075" tIns="47039" rIns="94075" bIns="47039" rtlCol="0">
            <a:spAutoFit/>
          </a:bodyPr>
          <a:lstStyle/>
          <a:p>
            <a:r>
              <a:rPr lang="zh-CN" altLang="en-US" sz="1865" dirty="0">
                <a:cs typeface="+mn-ea"/>
                <a:sym typeface="+mn-lt"/>
              </a:rPr>
              <a:t>点击请替换文字内容</a:t>
            </a:r>
          </a:p>
        </p:txBody>
      </p:sp>
      <p:sp>
        <p:nvSpPr>
          <p:cNvPr id="88" name="TextBox 15">
            <a:extLst>
              <a:ext uri="{FF2B5EF4-FFF2-40B4-BE49-F238E27FC236}">
                <a16:creationId xmlns:a16="http://schemas.microsoft.com/office/drawing/2014/main" id="{0F99BC8F-B6CD-47BF-AD45-864A3C71E018}"/>
              </a:ext>
            </a:extLst>
          </p:cNvPr>
          <p:cNvSpPr txBox="1"/>
          <p:nvPr/>
        </p:nvSpPr>
        <p:spPr>
          <a:xfrm>
            <a:off x="4991301" y="5225020"/>
            <a:ext cx="2530907" cy="860206"/>
          </a:xfrm>
          <a:prstGeom prst="rect">
            <a:avLst/>
          </a:prstGeom>
          <a:noFill/>
        </p:spPr>
        <p:txBody>
          <a:bodyPr wrap="square" lIns="94075" tIns="47039" rIns="94075" bIns="47039" rtlCol="0">
            <a:spAutoFit/>
          </a:bodyPr>
          <a:lstStyle/>
          <a:p>
            <a:pPr algn="just">
              <a:lnSpc>
                <a:spcPct val="150000"/>
              </a:lnSpc>
            </a:pPr>
            <a:r>
              <a:rPr lang="zh-CN" altLang="en-US" sz="1105" dirty="0">
                <a:cs typeface="+mn-ea"/>
                <a:sym typeface="+mn-lt"/>
              </a:rPr>
              <a:t>请替换文字内容，点击添加相关标题文字，修改文字内容，也可以直接复制你的内容到此。</a:t>
            </a:r>
          </a:p>
        </p:txBody>
      </p:sp>
      <p:sp>
        <p:nvSpPr>
          <p:cNvPr id="89" name="TextBox 16">
            <a:extLst>
              <a:ext uri="{FF2B5EF4-FFF2-40B4-BE49-F238E27FC236}">
                <a16:creationId xmlns:a16="http://schemas.microsoft.com/office/drawing/2014/main" id="{5E2CD6CC-9A75-42BB-A0CA-7AFB3CDEA914}"/>
              </a:ext>
            </a:extLst>
          </p:cNvPr>
          <p:cNvSpPr txBox="1"/>
          <p:nvPr/>
        </p:nvSpPr>
        <p:spPr>
          <a:xfrm>
            <a:off x="4991302" y="4815674"/>
            <a:ext cx="2339615" cy="382319"/>
          </a:xfrm>
          <a:prstGeom prst="rect">
            <a:avLst/>
          </a:prstGeom>
          <a:noFill/>
        </p:spPr>
        <p:txBody>
          <a:bodyPr wrap="none" lIns="94075" tIns="47039" rIns="94075" bIns="47039" rtlCol="0">
            <a:spAutoFit/>
          </a:bodyPr>
          <a:lstStyle/>
          <a:p>
            <a:r>
              <a:rPr lang="zh-CN" altLang="en-US" sz="1865" dirty="0">
                <a:cs typeface="+mn-ea"/>
                <a:sym typeface="+mn-lt"/>
              </a:rPr>
              <a:t>点击请替换文字内容</a:t>
            </a:r>
          </a:p>
        </p:txBody>
      </p:sp>
      <p:sp>
        <p:nvSpPr>
          <p:cNvPr id="90" name="TextBox 15">
            <a:extLst>
              <a:ext uri="{FF2B5EF4-FFF2-40B4-BE49-F238E27FC236}">
                <a16:creationId xmlns:a16="http://schemas.microsoft.com/office/drawing/2014/main" id="{A256052D-8228-410C-B9A6-DCC6CEE1BE22}"/>
              </a:ext>
            </a:extLst>
          </p:cNvPr>
          <p:cNvSpPr txBox="1"/>
          <p:nvPr/>
        </p:nvSpPr>
        <p:spPr>
          <a:xfrm>
            <a:off x="8131270" y="5225020"/>
            <a:ext cx="2530907" cy="860206"/>
          </a:xfrm>
          <a:prstGeom prst="rect">
            <a:avLst/>
          </a:prstGeom>
          <a:noFill/>
        </p:spPr>
        <p:txBody>
          <a:bodyPr wrap="square" lIns="94075" tIns="47039" rIns="94075" bIns="47039" rtlCol="0">
            <a:spAutoFit/>
          </a:bodyPr>
          <a:lstStyle/>
          <a:p>
            <a:pPr algn="just">
              <a:lnSpc>
                <a:spcPct val="150000"/>
              </a:lnSpc>
            </a:pPr>
            <a:r>
              <a:rPr lang="zh-CN" altLang="en-US" sz="1105" dirty="0">
                <a:cs typeface="+mn-ea"/>
                <a:sym typeface="+mn-lt"/>
              </a:rPr>
              <a:t>请替换文字内容，点击添加相关标题文字，修改文字内容，也可以直接复制你的内容到此。</a:t>
            </a:r>
          </a:p>
        </p:txBody>
      </p:sp>
      <p:sp>
        <p:nvSpPr>
          <p:cNvPr id="91" name="TextBox 16">
            <a:extLst>
              <a:ext uri="{FF2B5EF4-FFF2-40B4-BE49-F238E27FC236}">
                <a16:creationId xmlns:a16="http://schemas.microsoft.com/office/drawing/2014/main" id="{4A8F737A-B2F2-4BDD-B8C6-C0CCCF0D7F59}"/>
              </a:ext>
            </a:extLst>
          </p:cNvPr>
          <p:cNvSpPr txBox="1"/>
          <p:nvPr/>
        </p:nvSpPr>
        <p:spPr>
          <a:xfrm>
            <a:off x="8131271" y="4778558"/>
            <a:ext cx="2339615" cy="382319"/>
          </a:xfrm>
          <a:prstGeom prst="rect">
            <a:avLst/>
          </a:prstGeom>
          <a:noFill/>
        </p:spPr>
        <p:txBody>
          <a:bodyPr wrap="none" lIns="94075" tIns="47039" rIns="94075" bIns="47039" rtlCol="0">
            <a:spAutoFit/>
          </a:bodyPr>
          <a:lstStyle/>
          <a:p>
            <a:r>
              <a:rPr lang="zh-CN" altLang="en-US" sz="1865" dirty="0">
                <a:cs typeface="+mn-ea"/>
                <a:sym typeface="+mn-lt"/>
              </a:rPr>
              <a:t>点击请替换文字内容</a:t>
            </a:r>
          </a:p>
        </p:txBody>
      </p:sp>
      <p:sp>
        <p:nvSpPr>
          <p:cNvPr id="92" name="泪滴形 91">
            <a:extLst>
              <a:ext uri="{FF2B5EF4-FFF2-40B4-BE49-F238E27FC236}">
                <a16:creationId xmlns:a16="http://schemas.microsoft.com/office/drawing/2014/main" id="{7444BA47-B119-480E-A5CB-C5CFA6BDEA07}"/>
              </a:ext>
            </a:extLst>
          </p:cNvPr>
          <p:cNvSpPr/>
          <p:nvPr/>
        </p:nvSpPr>
        <p:spPr>
          <a:xfrm>
            <a:off x="1660040" y="1801124"/>
            <a:ext cx="2530907" cy="2530907"/>
          </a:xfrm>
          <a:prstGeom prst="teardrop">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3" name="泪滴形 92">
            <a:extLst>
              <a:ext uri="{FF2B5EF4-FFF2-40B4-BE49-F238E27FC236}">
                <a16:creationId xmlns:a16="http://schemas.microsoft.com/office/drawing/2014/main" id="{5C0D1A14-3108-4F49-A600-67B5BDAFB384}"/>
              </a:ext>
            </a:extLst>
          </p:cNvPr>
          <p:cNvSpPr/>
          <p:nvPr/>
        </p:nvSpPr>
        <p:spPr>
          <a:xfrm>
            <a:off x="8244179" y="1881516"/>
            <a:ext cx="2530907" cy="2530907"/>
          </a:xfrm>
          <a:prstGeom prst="teardrop">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4" name="泪滴形 93">
            <a:extLst>
              <a:ext uri="{FF2B5EF4-FFF2-40B4-BE49-F238E27FC236}">
                <a16:creationId xmlns:a16="http://schemas.microsoft.com/office/drawing/2014/main" id="{78E6AE3D-BA72-4431-BED9-340324D59B71}"/>
              </a:ext>
            </a:extLst>
          </p:cNvPr>
          <p:cNvSpPr/>
          <p:nvPr/>
        </p:nvSpPr>
        <p:spPr>
          <a:xfrm>
            <a:off x="5019743" y="1835197"/>
            <a:ext cx="2530907" cy="2530907"/>
          </a:xfrm>
          <a:prstGeom prst="teardrop">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0" name="íṧlíḍè">
            <a:extLst>
              <a:ext uri="{FF2B5EF4-FFF2-40B4-BE49-F238E27FC236}">
                <a16:creationId xmlns:a16="http://schemas.microsoft.com/office/drawing/2014/main" id="{829B2E22-EF4A-450C-B833-3CCE4496724F}"/>
              </a:ext>
            </a:extLst>
          </p:cNvPr>
          <p:cNvSpPr/>
          <p:nvPr/>
        </p:nvSpPr>
        <p:spPr bwMode="auto">
          <a:xfrm>
            <a:off x="0" y="279140"/>
            <a:ext cx="2092035" cy="481651"/>
          </a:xfrm>
          <a:prstGeom prst="homePlate">
            <a:avLst>
              <a:gd name="adj" fmla="val 0"/>
            </a:avLst>
          </a:prstGeom>
          <a:solidFill>
            <a:srgbClr val="005984"/>
          </a:solidFill>
          <a:ln w="19050">
            <a:noFill/>
            <a:round/>
          </a:ln>
        </p:spPr>
        <p:txBody>
          <a:bodyPr anchor="ctr"/>
          <a:lstStyle/>
          <a:p>
            <a:pPr algn="ctr"/>
            <a:endParaRPr>
              <a:cs typeface="+mn-ea"/>
              <a:sym typeface="+mn-lt"/>
            </a:endParaRPr>
          </a:p>
        </p:txBody>
      </p:sp>
      <p:sp>
        <p:nvSpPr>
          <p:cNvPr id="21" name="ïş1ídè">
            <a:extLst>
              <a:ext uri="{FF2B5EF4-FFF2-40B4-BE49-F238E27FC236}">
                <a16:creationId xmlns:a16="http://schemas.microsoft.com/office/drawing/2014/main" id="{91215A0F-3348-4680-9A89-AB064523E8FF}"/>
              </a:ext>
            </a:extLst>
          </p:cNvPr>
          <p:cNvSpPr txBox="1"/>
          <p:nvPr/>
        </p:nvSpPr>
        <p:spPr>
          <a:xfrm>
            <a:off x="102734" y="325339"/>
            <a:ext cx="1981604" cy="389252"/>
          </a:xfrm>
          <a:prstGeom prst="rect">
            <a:avLst/>
          </a:prstGeom>
          <a:noFill/>
        </p:spPr>
        <p:txBody>
          <a:bodyPr wrap="square">
            <a:normAutofit/>
          </a:bodyPr>
          <a:lstStyle/>
          <a:p>
            <a:pPr algn="dist"/>
            <a:r>
              <a:rPr lang="zh-CN" altLang="en-US" dirty="0">
                <a:solidFill>
                  <a:schemeClr val="bg1"/>
                </a:solidFill>
                <a:cs typeface="+mn-ea"/>
                <a:sym typeface="+mn-lt"/>
              </a:rPr>
              <a:t>完成工作</a:t>
            </a:r>
          </a:p>
        </p:txBody>
      </p:sp>
    </p:spTree>
    <p:extLst>
      <p:ext uri="{BB962C8B-B14F-4D97-AF65-F5344CB8AC3E}">
        <p14:creationId xmlns:p14="http://schemas.microsoft.com/office/powerpoint/2010/main" val="732527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p:tgtEl>
                                          <p:spTgt spid="92"/>
                                        </p:tgtEl>
                                        <p:attrNameLst>
                                          <p:attrName>ppt_x</p:attrName>
                                        </p:attrNameLst>
                                      </p:cBhvr>
                                      <p:tavLst>
                                        <p:tav tm="0">
                                          <p:val>
                                            <p:strVal val="#ppt_x-#ppt_w*1.125000"/>
                                          </p:val>
                                        </p:tav>
                                        <p:tav tm="100000">
                                          <p:val>
                                            <p:strVal val="#ppt_x"/>
                                          </p:val>
                                        </p:tav>
                                      </p:tavLst>
                                    </p:anim>
                                    <p:animEffect transition="in" filter="wipe(right)">
                                      <p:cBhvr>
                                        <p:cTn id="8" dur="500"/>
                                        <p:tgtEl>
                                          <p:spTgt spid="92"/>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94"/>
                                        </p:tgtEl>
                                        <p:attrNameLst>
                                          <p:attrName>style.visibility</p:attrName>
                                        </p:attrNameLst>
                                      </p:cBhvr>
                                      <p:to>
                                        <p:strVal val="visible"/>
                                      </p:to>
                                    </p:set>
                                    <p:anim calcmode="lin" valueType="num">
                                      <p:cBhvr additive="base">
                                        <p:cTn id="12" dur="500"/>
                                        <p:tgtEl>
                                          <p:spTgt spid="94"/>
                                        </p:tgtEl>
                                        <p:attrNameLst>
                                          <p:attrName>ppt_x</p:attrName>
                                        </p:attrNameLst>
                                      </p:cBhvr>
                                      <p:tavLst>
                                        <p:tav tm="0">
                                          <p:val>
                                            <p:strVal val="#ppt_x-#ppt_w*1.125000"/>
                                          </p:val>
                                        </p:tav>
                                        <p:tav tm="100000">
                                          <p:val>
                                            <p:strVal val="#ppt_x"/>
                                          </p:val>
                                        </p:tav>
                                      </p:tavLst>
                                    </p:anim>
                                    <p:animEffect transition="in" filter="wipe(right)">
                                      <p:cBhvr>
                                        <p:cTn id="13" dur="500"/>
                                        <p:tgtEl>
                                          <p:spTgt spid="94"/>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93"/>
                                        </p:tgtEl>
                                        <p:attrNameLst>
                                          <p:attrName>style.visibility</p:attrName>
                                        </p:attrNameLst>
                                      </p:cBhvr>
                                      <p:to>
                                        <p:strVal val="visible"/>
                                      </p:to>
                                    </p:set>
                                    <p:anim calcmode="lin" valueType="num">
                                      <p:cBhvr additive="base">
                                        <p:cTn id="17" dur="500"/>
                                        <p:tgtEl>
                                          <p:spTgt spid="93"/>
                                        </p:tgtEl>
                                        <p:attrNameLst>
                                          <p:attrName>ppt_x</p:attrName>
                                        </p:attrNameLst>
                                      </p:cBhvr>
                                      <p:tavLst>
                                        <p:tav tm="0">
                                          <p:val>
                                            <p:strVal val="#ppt_x-#ppt_w*1.125000"/>
                                          </p:val>
                                        </p:tav>
                                        <p:tav tm="100000">
                                          <p:val>
                                            <p:strVal val="#ppt_x"/>
                                          </p:val>
                                        </p:tav>
                                      </p:tavLst>
                                    </p:anim>
                                    <p:animEffect transition="in" filter="wipe(right)">
                                      <p:cBhvr>
                                        <p:cTn id="18" dur="500"/>
                                        <p:tgtEl>
                                          <p:spTgt spid="93"/>
                                        </p:tgtEl>
                                      </p:cBhvr>
                                    </p:animEffect>
                                  </p:childTnLst>
                                </p:cTn>
                              </p:par>
                            </p:childTnLst>
                          </p:cTn>
                        </p:par>
                        <p:par>
                          <p:cTn id="19" fill="hold">
                            <p:stCondLst>
                              <p:cond delay="1500"/>
                            </p:stCondLst>
                            <p:childTnLst>
                              <p:par>
                                <p:cTn id="20" presetID="17" presetClass="entr" presetSubtype="1" fill="hold" grpId="0" nodeType="afterEffect">
                                  <p:stCondLst>
                                    <p:cond delay="0"/>
                                  </p:stCondLst>
                                  <p:iterate type="lt">
                                    <p:tmPct val="40000"/>
                                  </p:iterate>
                                  <p:childTnLst>
                                    <p:set>
                                      <p:cBhvr>
                                        <p:cTn id="21" dur="1" fill="hold">
                                          <p:stCondLst>
                                            <p:cond delay="0"/>
                                          </p:stCondLst>
                                        </p:cTn>
                                        <p:tgtEl>
                                          <p:spTgt spid="87"/>
                                        </p:tgtEl>
                                        <p:attrNameLst>
                                          <p:attrName>style.visibility</p:attrName>
                                        </p:attrNameLst>
                                      </p:cBhvr>
                                      <p:to>
                                        <p:strVal val="visible"/>
                                      </p:to>
                                    </p:set>
                                    <p:anim calcmode="lin" valueType="num">
                                      <p:cBhvr>
                                        <p:cTn id="22" dur="250" fill="hold"/>
                                        <p:tgtEl>
                                          <p:spTgt spid="87"/>
                                        </p:tgtEl>
                                        <p:attrNameLst>
                                          <p:attrName>ppt_x</p:attrName>
                                        </p:attrNameLst>
                                      </p:cBhvr>
                                      <p:tavLst>
                                        <p:tav tm="0">
                                          <p:val>
                                            <p:strVal val="#ppt_x"/>
                                          </p:val>
                                        </p:tav>
                                        <p:tav tm="100000">
                                          <p:val>
                                            <p:strVal val="#ppt_x"/>
                                          </p:val>
                                        </p:tav>
                                      </p:tavLst>
                                    </p:anim>
                                    <p:anim calcmode="lin" valueType="num">
                                      <p:cBhvr>
                                        <p:cTn id="23" dur="250" fill="hold"/>
                                        <p:tgtEl>
                                          <p:spTgt spid="87"/>
                                        </p:tgtEl>
                                        <p:attrNameLst>
                                          <p:attrName>ppt_y</p:attrName>
                                        </p:attrNameLst>
                                      </p:cBhvr>
                                      <p:tavLst>
                                        <p:tav tm="0">
                                          <p:val>
                                            <p:strVal val="#ppt_y-#ppt_h/2"/>
                                          </p:val>
                                        </p:tav>
                                        <p:tav tm="100000">
                                          <p:val>
                                            <p:strVal val="#ppt_y"/>
                                          </p:val>
                                        </p:tav>
                                      </p:tavLst>
                                    </p:anim>
                                    <p:anim calcmode="lin" valueType="num">
                                      <p:cBhvr>
                                        <p:cTn id="24" dur="250" fill="hold"/>
                                        <p:tgtEl>
                                          <p:spTgt spid="87"/>
                                        </p:tgtEl>
                                        <p:attrNameLst>
                                          <p:attrName>ppt_w</p:attrName>
                                        </p:attrNameLst>
                                      </p:cBhvr>
                                      <p:tavLst>
                                        <p:tav tm="0">
                                          <p:val>
                                            <p:strVal val="#ppt_w"/>
                                          </p:val>
                                        </p:tav>
                                        <p:tav tm="100000">
                                          <p:val>
                                            <p:strVal val="#ppt_w"/>
                                          </p:val>
                                        </p:tav>
                                      </p:tavLst>
                                    </p:anim>
                                    <p:anim calcmode="lin" valueType="num">
                                      <p:cBhvr>
                                        <p:cTn id="25" dur="250" fill="hold"/>
                                        <p:tgtEl>
                                          <p:spTgt spid="87"/>
                                        </p:tgtEl>
                                        <p:attrNameLst>
                                          <p:attrName>ppt_h</p:attrName>
                                        </p:attrNameLst>
                                      </p:cBhvr>
                                      <p:tavLst>
                                        <p:tav tm="0">
                                          <p:val>
                                            <p:fltVal val="0"/>
                                          </p:val>
                                        </p:tav>
                                        <p:tav tm="100000">
                                          <p:val>
                                            <p:strVal val="#ppt_h"/>
                                          </p:val>
                                        </p:tav>
                                      </p:tavLst>
                                    </p:anim>
                                  </p:childTnLst>
                                </p:cTn>
                              </p:par>
                            </p:childTnLst>
                          </p:cTn>
                        </p:par>
                        <p:par>
                          <p:cTn id="26" fill="hold">
                            <p:stCondLst>
                              <p:cond delay="2550"/>
                            </p:stCondLst>
                            <p:childTnLst>
                              <p:par>
                                <p:cTn id="27" presetID="22" presetClass="entr" presetSubtype="8" fill="hold" grpId="0" nodeType="after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wipe(left)">
                                      <p:cBhvr>
                                        <p:cTn id="29" dur="500"/>
                                        <p:tgtEl>
                                          <p:spTgt spid="86"/>
                                        </p:tgtEl>
                                      </p:cBhvr>
                                    </p:animEffect>
                                  </p:childTnLst>
                                </p:cTn>
                              </p:par>
                            </p:childTnLst>
                          </p:cTn>
                        </p:par>
                        <p:par>
                          <p:cTn id="30" fill="hold">
                            <p:stCondLst>
                              <p:cond delay="3050"/>
                            </p:stCondLst>
                            <p:childTnLst>
                              <p:par>
                                <p:cTn id="31" presetID="17" presetClass="entr" presetSubtype="1" fill="hold" grpId="0" nodeType="afterEffect">
                                  <p:stCondLst>
                                    <p:cond delay="0"/>
                                  </p:stCondLst>
                                  <p:iterate type="lt">
                                    <p:tmPct val="40000"/>
                                  </p:iterate>
                                  <p:childTnLst>
                                    <p:set>
                                      <p:cBhvr>
                                        <p:cTn id="32" dur="1" fill="hold">
                                          <p:stCondLst>
                                            <p:cond delay="0"/>
                                          </p:stCondLst>
                                        </p:cTn>
                                        <p:tgtEl>
                                          <p:spTgt spid="89"/>
                                        </p:tgtEl>
                                        <p:attrNameLst>
                                          <p:attrName>style.visibility</p:attrName>
                                        </p:attrNameLst>
                                      </p:cBhvr>
                                      <p:to>
                                        <p:strVal val="visible"/>
                                      </p:to>
                                    </p:set>
                                    <p:anim calcmode="lin" valueType="num">
                                      <p:cBhvr>
                                        <p:cTn id="33" dur="250" fill="hold"/>
                                        <p:tgtEl>
                                          <p:spTgt spid="89"/>
                                        </p:tgtEl>
                                        <p:attrNameLst>
                                          <p:attrName>ppt_x</p:attrName>
                                        </p:attrNameLst>
                                      </p:cBhvr>
                                      <p:tavLst>
                                        <p:tav tm="0">
                                          <p:val>
                                            <p:strVal val="#ppt_x"/>
                                          </p:val>
                                        </p:tav>
                                        <p:tav tm="100000">
                                          <p:val>
                                            <p:strVal val="#ppt_x"/>
                                          </p:val>
                                        </p:tav>
                                      </p:tavLst>
                                    </p:anim>
                                    <p:anim calcmode="lin" valueType="num">
                                      <p:cBhvr>
                                        <p:cTn id="34" dur="250" fill="hold"/>
                                        <p:tgtEl>
                                          <p:spTgt spid="89"/>
                                        </p:tgtEl>
                                        <p:attrNameLst>
                                          <p:attrName>ppt_y</p:attrName>
                                        </p:attrNameLst>
                                      </p:cBhvr>
                                      <p:tavLst>
                                        <p:tav tm="0">
                                          <p:val>
                                            <p:strVal val="#ppt_y-#ppt_h/2"/>
                                          </p:val>
                                        </p:tav>
                                        <p:tav tm="100000">
                                          <p:val>
                                            <p:strVal val="#ppt_y"/>
                                          </p:val>
                                        </p:tav>
                                      </p:tavLst>
                                    </p:anim>
                                    <p:anim calcmode="lin" valueType="num">
                                      <p:cBhvr>
                                        <p:cTn id="35" dur="250" fill="hold"/>
                                        <p:tgtEl>
                                          <p:spTgt spid="89"/>
                                        </p:tgtEl>
                                        <p:attrNameLst>
                                          <p:attrName>ppt_w</p:attrName>
                                        </p:attrNameLst>
                                      </p:cBhvr>
                                      <p:tavLst>
                                        <p:tav tm="0">
                                          <p:val>
                                            <p:strVal val="#ppt_w"/>
                                          </p:val>
                                        </p:tav>
                                        <p:tav tm="100000">
                                          <p:val>
                                            <p:strVal val="#ppt_w"/>
                                          </p:val>
                                        </p:tav>
                                      </p:tavLst>
                                    </p:anim>
                                    <p:anim calcmode="lin" valueType="num">
                                      <p:cBhvr>
                                        <p:cTn id="36" dur="250" fill="hold"/>
                                        <p:tgtEl>
                                          <p:spTgt spid="89"/>
                                        </p:tgtEl>
                                        <p:attrNameLst>
                                          <p:attrName>ppt_h</p:attrName>
                                        </p:attrNameLst>
                                      </p:cBhvr>
                                      <p:tavLst>
                                        <p:tav tm="0">
                                          <p:val>
                                            <p:fltVal val="0"/>
                                          </p:val>
                                        </p:tav>
                                        <p:tav tm="100000">
                                          <p:val>
                                            <p:strVal val="#ppt_h"/>
                                          </p:val>
                                        </p:tav>
                                      </p:tavLst>
                                    </p:anim>
                                  </p:childTnLst>
                                </p:cTn>
                              </p:par>
                            </p:childTnLst>
                          </p:cTn>
                        </p:par>
                        <p:par>
                          <p:cTn id="37" fill="hold">
                            <p:stCondLst>
                              <p:cond delay="4100"/>
                            </p:stCondLst>
                            <p:childTnLst>
                              <p:par>
                                <p:cTn id="38" presetID="22" presetClass="entr" presetSubtype="8" fill="hold" grpId="0" nodeType="afterEffect">
                                  <p:stCondLst>
                                    <p:cond delay="0"/>
                                  </p:stCondLst>
                                  <p:childTnLst>
                                    <p:set>
                                      <p:cBhvr>
                                        <p:cTn id="39" dur="1" fill="hold">
                                          <p:stCondLst>
                                            <p:cond delay="0"/>
                                          </p:stCondLst>
                                        </p:cTn>
                                        <p:tgtEl>
                                          <p:spTgt spid="88"/>
                                        </p:tgtEl>
                                        <p:attrNameLst>
                                          <p:attrName>style.visibility</p:attrName>
                                        </p:attrNameLst>
                                      </p:cBhvr>
                                      <p:to>
                                        <p:strVal val="visible"/>
                                      </p:to>
                                    </p:set>
                                    <p:animEffect transition="in" filter="wipe(left)">
                                      <p:cBhvr>
                                        <p:cTn id="40" dur="500"/>
                                        <p:tgtEl>
                                          <p:spTgt spid="88"/>
                                        </p:tgtEl>
                                      </p:cBhvr>
                                    </p:animEffect>
                                  </p:childTnLst>
                                </p:cTn>
                              </p:par>
                            </p:childTnLst>
                          </p:cTn>
                        </p:par>
                        <p:par>
                          <p:cTn id="41" fill="hold">
                            <p:stCondLst>
                              <p:cond delay="4600"/>
                            </p:stCondLst>
                            <p:childTnLst>
                              <p:par>
                                <p:cTn id="42" presetID="17" presetClass="entr" presetSubtype="1" fill="hold" grpId="0" nodeType="afterEffect">
                                  <p:stCondLst>
                                    <p:cond delay="0"/>
                                  </p:stCondLst>
                                  <p:iterate type="lt">
                                    <p:tmPct val="40000"/>
                                  </p:iterate>
                                  <p:childTnLst>
                                    <p:set>
                                      <p:cBhvr>
                                        <p:cTn id="43" dur="1" fill="hold">
                                          <p:stCondLst>
                                            <p:cond delay="0"/>
                                          </p:stCondLst>
                                        </p:cTn>
                                        <p:tgtEl>
                                          <p:spTgt spid="91"/>
                                        </p:tgtEl>
                                        <p:attrNameLst>
                                          <p:attrName>style.visibility</p:attrName>
                                        </p:attrNameLst>
                                      </p:cBhvr>
                                      <p:to>
                                        <p:strVal val="visible"/>
                                      </p:to>
                                    </p:set>
                                    <p:anim calcmode="lin" valueType="num">
                                      <p:cBhvr>
                                        <p:cTn id="44" dur="250" fill="hold"/>
                                        <p:tgtEl>
                                          <p:spTgt spid="91"/>
                                        </p:tgtEl>
                                        <p:attrNameLst>
                                          <p:attrName>ppt_x</p:attrName>
                                        </p:attrNameLst>
                                      </p:cBhvr>
                                      <p:tavLst>
                                        <p:tav tm="0">
                                          <p:val>
                                            <p:strVal val="#ppt_x"/>
                                          </p:val>
                                        </p:tav>
                                        <p:tav tm="100000">
                                          <p:val>
                                            <p:strVal val="#ppt_x"/>
                                          </p:val>
                                        </p:tav>
                                      </p:tavLst>
                                    </p:anim>
                                    <p:anim calcmode="lin" valueType="num">
                                      <p:cBhvr>
                                        <p:cTn id="45" dur="250" fill="hold"/>
                                        <p:tgtEl>
                                          <p:spTgt spid="91"/>
                                        </p:tgtEl>
                                        <p:attrNameLst>
                                          <p:attrName>ppt_y</p:attrName>
                                        </p:attrNameLst>
                                      </p:cBhvr>
                                      <p:tavLst>
                                        <p:tav tm="0">
                                          <p:val>
                                            <p:strVal val="#ppt_y-#ppt_h/2"/>
                                          </p:val>
                                        </p:tav>
                                        <p:tav tm="100000">
                                          <p:val>
                                            <p:strVal val="#ppt_y"/>
                                          </p:val>
                                        </p:tav>
                                      </p:tavLst>
                                    </p:anim>
                                    <p:anim calcmode="lin" valueType="num">
                                      <p:cBhvr>
                                        <p:cTn id="46" dur="250" fill="hold"/>
                                        <p:tgtEl>
                                          <p:spTgt spid="91"/>
                                        </p:tgtEl>
                                        <p:attrNameLst>
                                          <p:attrName>ppt_w</p:attrName>
                                        </p:attrNameLst>
                                      </p:cBhvr>
                                      <p:tavLst>
                                        <p:tav tm="0">
                                          <p:val>
                                            <p:strVal val="#ppt_w"/>
                                          </p:val>
                                        </p:tav>
                                        <p:tav tm="100000">
                                          <p:val>
                                            <p:strVal val="#ppt_w"/>
                                          </p:val>
                                        </p:tav>
                                      </p:tavLst>
                                    </p:anim>
                                    <p:anim calcmode="lin" valueType="num">
                                      <p:cBhvr>
                                        <p:cTn id="47" dur="250" fill="hold"/>
                                        <p:tgtEl>
                                          <p:spTgt spid="91"/>
                                        </p:tgtEl>
                                        <p:attrNameLst>
                                          <p:attrName>ppt_h</p:attrName>
                                        </p:attrNameLst>
                                      </p:cBhvr>
                                      <p:tavLst>
                                        <p:tav tm="0">
                                          <p:val>
                                            <p:fltVal val="0"/>
                                          </p:val>
                                        </p:tav>
                                        <p:tav tm="100000">
                                          <p:val>
                                            <p:strVal val="#ppt_h"/>
                                          </p:val>
                                        </p:tav>
                                      </p:tavLst>
                                    </p:anim>
                                  </p:childTnLst>
                                </p:cTn>
                              </p:par>
                            </p:childTnLst>
                          </p:cTn>
                        </p:par>
                        <p:par>
                          <p:cTn id="48" fill="hold">
                            <p:stCondLst>
                              <p:cond delay="5650"/>
                            </p:stCondLst>
                            <p:childTnLst>
                              <p:par>
                                <p:cTn id="49" presetID="22" presetClass="entr" presetSubtype="8" fill="hold" grpId="0" nodeType="afterEffect">
                                  <p:stCondLst>
                                    <p:cond delay="0"/>
                                  </p:stCondLst>
                                  <p:childTnLst>
                                    <p:set>
                                      <p:cBhvr>
                                        <p:cTn id="50" dur="1" fill="hold">
                                          <p:stCondLst>
                                            <p:cond delay="0"/>
                                          </p:stCondLst>
                                        </p:cTn>
                                        <p:tgtEl>
                                          <p:spTgt spid="90"/>
                                        </p:tgtEl>
                                        <p:attrNameLst>
                                          <p:attrName>style.visibility</p:attrName>
                                        </p:attrNameLst>
                                      </p:cBhvr>
                                      <p:to>
                                        <p:strVal val="visible"/>
                                      </p:to>
                                    </p:set>
                                    <p:animEffect transition="in" filter="wipe(left)">
                                      <p:cBhvr>
                                        <p:cTn id="5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88" grpId="0"/>
      <p:bldP spid="89" grpId="0"/>
      <p:bldP spid="90" grpId="0"/>
      <p:bldP spid="91" grpId="0"/>
      <p:bldP spid="92" grpId="0" animBg="1"/>
      <p:bldP spid="93" grpId="0" animBg="1"/>
      <p:bldP spid="9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1FCE73D2-B77D-C34D-8259-9B86B62C5145}"/>
              </a:ext>
            </a:extLst>
          </p:cNvPr>
          <p:cNvSpPr/>
          <p:nvPr/>
        </p:nvSpPr>
        <p:spPr>
          <a:xfrm rot="5400000">
            <a:off x="5827700" y="1847687"/>
            <a:ext cx="669608" cy="290917"/>
          </a:xfrm>
          <a:prstGeom prst="rect">
            <a:avLst/>
          </a:prstGeom>
          <a:solidFill>
            <a:srgbClr val="005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 name="Rectangle 5">
            <a:extLst>
              <a:ext uri="{FF2B5EF4-FFF2-40B4-BE49-F238E27FC236}">
                <a16:creationId xmlns:a16="http://schemas.microsoft.com/office/drawing/2014/main" id="{B951B454-398A-DC40-9637-46A1498D16EE}"/>
              </a:ext>
            </a:extLst>
          </p:cNvPr>
          <p:cNvSpPr/>
          <p:nvPr/>
        </p:nvSpPr>
        <p:spPr>
          <a:xfrm>
            <a:off x="6162504" y="4953699"/>
            <a:ext cx="1296538" cy="416997"/>
          </a:xfrm>
          <a:prstGeom prst="rect">
            <a:avLst/>
          </a:prstGeom>
          <a:solidFill>
            <a:srgbClr val="005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 name="TextBox 6">
            <a:extLst>
              <a:ext uri="{FF2B5EF4-FFF2-40B4-BE49-F238E27FC236}">
                <a16:creationId xmlns:a16="http://schemas.microsoft.com/office/drawing/2014/main" id="{A865BBA7-DFF9-3A40-A5DF-A765D093B5DE}"/>
              </a:ext>
            </a:extLst>
          </p:cNvPr>
          <p:cNvSpPr txBox="1"/>
          <p:nvPr/>
        </p:nvSpPr>
        <p:spPr>
          <a:xfrm>
            <a:off x="6162504" y="4969507"/>
            <a:ext cx="1296538" cy="336695"/>
          </a:xfrm>
          <a:prstGeom prst="rect">
            <a:avLst/>
          </a:prstGeom>
          <a:noFill/>
        </p:spPr>
        <p:txBody>
          <a:bodyPr wrap="square" rtlCol="0">
            <a:spAutoFit/>
          </a:bodyPr>
          <a:lstStyle/>
          <a:p>
            <a:pPr algn="ctr">
              <a:lnSpc>
                <a:spcPct val="150000"/>
              </a:lnSpc>
            </a:pPr>
            <a:r>
              <a:rPr lang="en-US" sz="1200" b="1" dirty="0">
                <a:solidFill>
                  <a:schemeClr val="bg2"/>
                </a:solidFill>
                <a:cs typeface="+mn-ea"/>
                <a:sym typeface="+mn-lt"/>
              </a:rPr>
              <a:t>Go Now</a:t>
            </a:r>
            <a:endParaRPr lang="id-ID" sz="1200" b="1" dirty="0">
              <a:solidFill>
                <a:schemeClr val="bg2"/>
              </a:solidFill>
              <a:cs typeface="+mn-ea"/>
              <a:sym typeface="+mn-lt"/>
            </a:endParaRPr>
          </a:p>
        </p:txBody>
      </p:sp>
      <p:sp>
        <p:nvSpPr>
          <p:cNvPr id="8" name="TextBox 7">
            <a:extLst>
              <a:ext uri="{FF2B5EF4-FFF2-40B4-BE49-F238E27FC236}">
                <a16:creationId xmlns:a16="http://schemas.microsoft.com/office/drawing/2014/main" id="{826CA926-C56E-2448-A183-B24D90EE4AA9}"/>
              </a:ext>
            </a:extLst>
          </p:cNvPr>
          <p:cNvSpPr txBox="1"/>
          <p:nvPr/>
        </p:nvSpPr>
        <p:spPr>
          <a:xfrm>
            <a:off x="6579849" y="2092611"/>
            <a:ext cx="3467616" cy="584775"/>
          </a:xfrm>
          <a:prstGeom prst="rect">
            <a:avLst/>
          </a:prstGeom>
          <a:noFill/>
        </p:spPr>
        <p:txBody>
          <a:bodyPr wrap="none" rtlCol="0">
            <a:spAutoFit/>
          </a:bodyPr>
          <a:lstStyle/>
          <a:p>
            <a:r>
              <a:rPr lang="zh-CN" altLang="en-US" sz="3200" dirty="0">
                <a:solidFill>
                  <a:schemeClr val="tx1">
                    <a:lumMod val="75000"/>
                    <a:lumOff val="25000"/>
                  </a:schemeClr>
                </a:solidFill>
                <a:cs typeface="+mn-ea"/>
                <a:sym typeface="+mn-lt"/>
              </a:rPr>
              <a:t>添加页面标题内容</a:t>
            </a:r>
          </a:p>
        </p:txBody>
      </p:sp>
      <p:sp>
        <p:nvSpPr>
          <p:cNvPr id="9" name="Google Shape;86;p19">
            <a:extLst>
              <a:ext uri="{FF2B5EF4-FFF2-40B4-BE49-F238E27FC236}">
                <a16:creationId xmlns:a16="http://schemas.microsoft.com/office/drawing/2014/main" id="{1C22279F-9D17-2D45-91E1-4A2644C72660}"/>
              </a:ext>
            </a:extLst>
          </p:cNvPr>
          <p:cNvSpPr txBox="1"/>
          <p:nvPr/>
        </p:nvSpPr>
        <p:spPr>
          <a:xfrm>
            <a:off x="6579849" y="1658341"/>
            <a:ext cx="3183654"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tx1">
                    <a:lumMod val="75000"/>
                    <a:lumOff val="25000"/>
                  </a:schemeClr>
                </a:solidFill>
                <a:cs typeface="+mn-ea"/>
                <a:sym typeface="+mn-lt"/>
              </a:rPr>
              <a:t>YOUR TITLE HERE</a:t>
            </a:r>
            <a:endParaRPr sz="2400" b="0" i="0" u="none" strike="noStrike" cap="none">
              <a:solidFill>
                <a:schemeClr val="tx1">
                  <a:lumMod val="75000"/>
                  <a:lumOff val="25000"/>
                </a:schemeClr>
              </a:solidFill>
              <a:cs typeface="+mn-ea"/>
              <a:sym typeface="+mn-lt"/>
            </a:endParaRPr>
          </a:p>
        </p:txBody>
      </p:sp>
      <p:sp>
        <p:nvSpPr>
          <p:cNvPr id="10" name="TextBox 24">
            <a:extLst>
              <a:ext uri="{FF2B5EF4-FFF2-40B4-BE49-F238E27FC236}">
                <a16:creationId xmlns:a16="http://schemas.microsoft.com/office/drawing/2014/main" id="{528C1E58-D03E-9744-8158-9962E9E7345A}"/>
              </a:ext>
            </a:extLst>
          </p:cNvPr>
          <p:cNvSpPr txBox="1"/>
          <p:nvPr/>
        </p:nvSpPr>
        <p:spPr>
          <a:xfrm>
            <a:off x="6032575" y="2956582"/>
            <a:ext cx="4466092" cy="1346891"/>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ct val="150000"/>
              </a:lnSpc>
              <a:spcBef>
                <a:spcPts val="0"/>
              </a:spcBef>
              <a:spcAft>
                <a:spcPts val="0"/>
              </a:spcAft>
              <a:buClrTx/>
              <a:buSzTx/>
              <a:buFontTx/>
              <a:buNone/>
              <a:tabLst/>
              <a:defRPr/>
            </a:pPr>
            <a:r>
              <a:rPr lang="zh-CN" altLang="en-US" sz="1400" dirty="0">
                <a:solidFill>
                  <a:schemeClr val="bg1">
                    <a:lumMod val="50000"/>
                  </a:schemeClr>
                </a:solidFill>
                <a:cs typeface="+mn-ea"/>
                <a:sym typeface="+mn-lt"/>
              </a:rPr>
              <a:t>请在此处添加具体内容，文字尽量言简意赅，简单说明即可，不必过于繁琐，注意板面美观度。请在此处添加具体内容，文字尽量言简意赅，简单说明即可，不必过于繁琐，注意板面美观度。</a:t>
            </a:r>
            <a:endParaRPr kumimoji="0" lang="zh-CN" altLang="en-US" sz="1400" b="0" i="0" u="none" strike="noStrike" kern="1200" cap="none" spc="0" normalizeH="0" baseline="0" noProof="0" dirty="0">
              <a:ln>
                <a:noFill/>
              </a:ln>
              <a:solidFill>
                <a:schemeClr val="bg1">
                  <a:lumMod val="50000"/>
                </a:schemeClr>
              </a:solidFill>
              <a:effectLst/>
              <a:uLnTx/>
              <a:uFillTx/>
              <a:cs typeface="+mn-ea"/>
              <a:sym typeface="+mn-lt"/>
            </a:endParaRPr>
          </a:p>
        </p:txBody>
      </p:sp>
      <p:sp>
        <p:nvSpPr>
          <p:cNvPr id="42" name="íṧlíḍè">
            <a:extLst>
              <a:ext uri="{FF2B5EF4-FFF2-40B4-BE49-F238E27FC236}">
                <a16:creationId xmlns:a16="http://schemas.microsoft.com/office/drawing/2014/main" id="{C3940216-E19F-4889-9CEF-B185FEA482CE}"/>
              </a:ext>
            </a:extLst>
          </p:cNvPr>
          <p:cNvSpPr/>
          <p:nvPr/>
        </p:nvSpPr>
        <p:spPr bwMode="auto">
          <a:xfrm>
            <a:off x="0" y="279140"/>
            <a:ext cx="2092035" cy="481651"/>
          </a:xfrm>
          <a:prstGeom prst="homePlate">
            <a:avLst>
              <a:gd name="adj" fmla="val 0"/>
            </a:avLst>
          </a:prstGeom>
          <a:solidFill>
            <a:srgbClr val="005984"/>
          </a:solidFill>
          <a:ln w="19050">
            <a:noFill/>
            <a:round/>
          </a:ln>
        </p:spPr>
        <p:txBody>
          <a:bodyPr anchor="ctr"/>
          <a:lstStyle/>
          <a:p>
            <a:pPr algn="ctr"/>
            <a:endParaRPr>
              <a:cs typeface="+mn-ea"/>
              <a:sym typeface="+mn-lt"/>
            </a:endParaRPr>
          </a:p>
        </p:txBody>
      </p:sp>
      <p:sp>
        <p:nvSpPr>
          <p:cNvPr id="43" name="ïş1ídè">
            <a:extLst>
              <a:ext uri="{FF2B5EF4-FFF2-40B4-BE49-F238E27FC236}">
                <a16:creationId xmlns:a16="http://schemas.microsoft.com/office/drawing/2014/main" id="{E944EE76-357A-47D4-A629-ABDCA4ABD704}"/>
              </a:ext>
            </a:extLst>
          </p:cNvPr>
          <p:cNvSpPr txBox="1"/>
          <p:nvPr/>
        </p:nvSpPr>
        <p:spPr>
          <a:xfrm>
            <a:off x="102734" y="325339"/>
            <a:ext cx="1981604" cy="389252"/>
          </a:xfrm>
          <a:prstGeom prst="rect">
            <a:avLst/>
          </a:prstGeom>
          <a:noFill/>
        </p:spPr>
        <p:txBody>
          <a:bodyPr wrap="square">
            <a:normAutofit/>
          </a:bodyPr>
          <a:lstStyle/>
          <a:p>
            <a:pPr algn="dist"/>
            <a:r>
              <a:rPr lang="zh-CN" altLang="en-US" dirty="0">
                <a:solidFill>
                  <a:schemeClr val="bg1"/>
                </a:solidFill>
                <a:cs typeface="+mn-ea"/>
                <a:sym typeface="+mn-lt"/>
              </a:rPr>
              <a:t>完成工作</a:t>
            </a:r>
          </a:p>
        </p:txBody>
      </p:sp>
      <p:pic>
        <p:nvPicPr>
          <p:cNvPr id="6" name="图片 5">
            <a:extLst>
              <a:ext uri="{FF2B5EF4-FFF2-40B4-BE49-F238E27FC236}">
                <a16:creationId xmlns:a16="http://schemas.microsoft.com/office/drawing/2014/main" id="{6C957F73-6D1B-49DD-8146-65D5FB034D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5176" y="2226732"/>
            <a:ext cx="4177660" cy="2785107"/>
          </a:xfrm>
          <a:prstGeom prst="rect">
            <a:avLst/>
          </a:prstGeom>
        </p:spPr>
      </p:pic>
    </p:spTree>
    <p:extLst>
      <p:ext uri="{BB962C8B-B14F-4D97-AF65-F5344CB8AC3E}">
        <p14:creationId xmlns:p14="http://schemas.microsoft.com/office/powerpoint/2010/main" val="38805871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13">
            <a:extLst>
              <a:ext uri="{FF2B5EF4-FFF2-40B4-BE49-F238E27FC236}">
                <a16:creationId xmlns:a16="http://schemas.microsoft.com/office/drawing/2014/main" id="{9AD3BDBE-A71A-4418-8543-141DA68A866E}"/>
              </a:ext>
            </a:extLst>
          </p:cNvPr>
          <p:cNvGrpSpPr/>
          <p:nvPr/>
        </p:nvGrpSpPr>
        <p:grpSpPr bwMode="auto">
          <a:xfrm>
            <a:off x="7251803" y="1709353"/>
            <a:ext cx="3677743" cy="435618"/>
            <a:chOff x="0" y="10477"/>
            <a:chExt cx="3240360" cy="326896"/>
          </a:xfrm>
          <a:solidFill>
            <a:srgbClr val="005984"/>
          </a:solidFill>
        </p:grpSpPr>
        <p:sp>
          <p:nvSpPr>
            <p:cNvPr id="44" name="矩形 14">
              <a:extLst>
                <a:ext uri="{FF2B5EF4-FFF2-40B4-BE49-F238E27FC236}">
                  <a16:creationId xmlns:a16="http://schemas.microsoft.com/office/drawing/2014/main" id="{C0A7C171-2367-498E-887F-208C6E00D479}"/>
                </a:ext>
              </a:extLst>
            </p:cNvPr>
            <p:cNvSpPr>
              <a:spLocks noChangeArrowheads="1"/>
            </p:cNvSpPr>
            <p:nvPr/>
          </p:nvSpPr>
          <p:spPr bwMode="auto">
            <a:xfrm>
              <a:off x="0" y="10477"/>
              <a:ext cx="3240360" cy="326896"/>
            </a:xfrm>
            <a:prstGeom prst="rect">
              <a:avLst/>
            </a:prstGeom>
            <a:grp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865" dirty="0">
                <a:solidFill>
                  <a:schemeClr val="bg1"/>
                </a:solidFill>
                <a:cs typeface="+mn-ea"/>
                <a:sym typeface="+mn-lt"/>
              </a:endParaRPr>
            </a:p>
          </p:txBody>
        </p:sp>
        <p:sp>
          <p:nvSpPr>
            <p:cNvPr id="45" name="文本框 11">
              <a:extLst>
                <a:ext uri="{FF2B5EF4-FFF2-40B4-BE49-F238E27FC236}">
                  <a16:creationId xmlns:a16="http://schemas.microsoft.com/office/drawing/2014/main" id="{A0DA8C43-C9B7-45B0-94C8-95344E67701E}"/>
                </a:ext>
              </a:extLst>
            </p:cNvPr>
            <p:cNvSpPr>
              <a:spLocks noChangeArrowheads="1"/>
            </p:cNvSpPr>
            <p:nvPr/>
          </p:nvSpPr>
          <p:spPr bwMode="auto">
            <a:xfrm>
              <a:off x="166137" y="19951"/>
              <a:ext cx="1375924" cy="2846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65" dirty="0">
                  <a:solidFill>
                    <a:schemeClr val="bg1"/>
                  </a:solidFill>
                  <a:cs typeface="+mn-ea"/>
                  <a:sym typeface="+mn-lt"/>
                </a:rPr>
                <a:t>1    </a:t>
              </a:r>
              <a:r>
                <a:rPr lang="zh-CN" altLang="en-US" sz="1865" dirty="0">
                  <a:solidFill>
                    <a:schemeClr val="bg1"/>
                  </a:solidFill>
                  <a:cs typeface="+mn-ea"/>
                  <a:sym typeface="+mn-lt"/>
                </a:rPr>
                <a:t>文字内容</a:t>
              </a:r>
            </a:p>
          </p:txBody>
        </p:sp>
      </p:grpSp>
      <p:sp>
        <p:nvSpPr>
          <p:cNvPr id="46" name="矩形 17">
            <a:extLst>
              <a:ext uri="{FF2B5EF4-FFF2-40B4-BE49-F238E27FC236}">
                <a16:creationId xmlns:a16="http://schemas.microsoft.com/office/drawing/2014/main" id="{38A42674-BDE3-446B-9D6B-DD3EDB84279E}"/>
              </a:ext>
            </a:extLst>
          </p:cNvPr>
          <p:cNvSpPr>
            <a:spLocks noChangeArrowheads="1"/>
          </p:cNvSpPr>
          <p:nvPr/>
        </p:nvSpPr>
        <p:spPr bwMode="auto">
          <a:xfrm>
            <a:off x="7207359" y="2203392"/>
            <a:ext cx="3877739" cy="829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2" rIns="91424" bIns="45712">
            <a:spAutoFit/>
          </a:bodyPr>
          <a:lstStyle/>
          <a:p>
            <a:pPr algn="l">
              <a:lnSpc>
                <a:spcPct val="114000"/>
              </a:lnSpc>
            </a:pPr>
            <a:r>
              <a:rPr lang="zh-CN" altLang="en-US" sz="1400" dirty="0">
                <a:solidFill>
                  <a:schemeClr val="tx1">
                    <a:lumMod val="50000"/>
                    <a:lumOff val="50000"/>
                  </a:schemeClr>
                </a:solidFill>
                <a:cs typeface="+mn-ea"/>
                <a:sym typeface="+mn-lt"/>
              </a:rPr>
              <a:t>在此录入上述图表的综合分析说明，在此录入上述图表的综合分析说明，在此录入上述图表的综合分析说明。</a:t>
            </a:r>
          </a:p>
        </p:txBody>
      </p:sp>
      <p:grpSp>
        <p:nvGrpSpPr>
          <p:cNvPr id="47" name="组合 18">
            <a:extLst>
              <a:ext uri="{FF2B5EF4-FFF2-40B4-BE49-F238E27FC236}">
                <a16:creationId xmlns:a16="http://schemas.microsoft.com/office/drawing/2014/main" id="{63B83A6E-A5F3-4642-B782-8B601104A0DC}"/>
              </a:ext>
            </a:extLst>
          </p:cNvPr>
          <p:cNvGrpSpPr/>
          <p:nvPr/>
        </p:nvGrpSpPr>
        <p:grpSpPr bwMode="auto">
          <a:xfrm>
            <a:off x="7251803" y="3235103"/>
            <a:ext cx="3677743" cy="435618"/>
            <a:chOff x="0" y="15242"/>
            <a:chExt cx="3240360" cy="326896"/>
          </a:xfrm>
          <a:solidFill>
            <a:srgbClr val="005984"/>
          </a:solidFill>
        </p:grpSpPr>
        <p:sp>
          <p:nvSpPr>
            <p:cNvPr id="48" name="矩形 19">
              <a:extLst>
                <a:ext uri="{FF2B5EF4-FFF2-40B4-BE49-F238E27FC236}">
                  <a16:creationId xmlns:a16="http://schemas.microsoft.com/office/drawing/2014/main" id="{C66E8093-9A59-4271-B244-87E3AD039623}"/>
                </a:ext>
              </a:extLst>
            </p:cNvPr>
            <p:cNvSpPr>
              <a:spLocks noChangeArrowheads="1"/>
            </p:cNvSpPr>
            <p:nvPr/>
          </p:nvSpPr>
          <p:spPr bwMode="auto">
            <a:xfrm>
              <a:off x="0" y="15242"/>
              <a:ext cx="3240360" cy="326896"/>
            </a:xfrm>
            <a:prstGeom prst="rect">
              <a:avLst/>
            </a:prstGeom>
            <a:grp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865" dirty="0">
                <a:solidFill>
                  <a:schemeClr val="bg1"/>
                </a:solidFill>
                <a:cs typeface="+mn-ea"/>
                <a:sym typeface="+mn-lt"/>
              </a:endParaRPr>
            </a:p>
          </p:txBody>
        </p:sp>
        <p:sp>
          <p:nvSpPr>
            <p:cNvPr id="49" name="文本框 11">
              <a:extLst>
                <a:ext uri="{FF2B5EF4-FFF2-40B4-BE49-F238E27FC236}">
                  <a16:creationId xmlns:a16="http://schemas.microsoft.com/office/drawing/2014/main" id="{BBBEB8C5-1702-44B3-B7CF-0175749B29FD}"/>
                </a:ext>
              </a:extLst>
            </p:cNvPr>
            <p:cNvSpPr>
              <a:spLocks noChangeArrowheads="1"/>
            </p:cNvSpPr>
            <p:nvPr/>
          </p:nvSpPr>
          <p:spPr bwMode="auto">
            <a:xfrm>
              <a:off x="166137" y="24716"/>
              <a:ext cx="1375924" cy="2846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65" dirty="0">
                  <a:solidFill>
                    <a:schemeClr val="bg1"/>
                  </a:solidFill>
                  <a:cs typeface="+mn-ea"/>
                  <a:sym typeface="+mn-lt"/>
                </a:rPr>
                <a:t>2    </a:t>
              </a:r>
              <a:r>
                <a:rPr lang="zh-CN" altLang="en-US" sz="1865" dirty="0">
                  <a:solidFill>
                    <a:schemeClr val="bg1"/>
                  </a:solidFill>
                  <a:cs typeface="+mn-ea"/>
                  <a:sym typeface="+mn-lt"/>
                </a:rPr>
                <a:t>文字内容</a:t>
              </a:r>
            </a:p>
          </p:txBody>
        </p:sp>
      </p:grpSp>
      <p:sp>
        <p:nvSpPr>
          <p:cNvPr id="50" name="矩形 21">
            <a:extLst>
              <a:ext uri="{FF2B5EF4-FFF2-40B4-BE49-F238E27FC236}">
                <a16:creationId xmlns:a16="http://schemas.microsoft.com/office/drawing/2014/main" id="{30AD0AC8-34BE-40A0-A370-3CFE3B0F28EF}"/>
              </a:ext>
            </a:extLst>
          </p:cNvPr>
          <p:cNvSpPr>
            <a:spLocks noChangeArrowheads="1"/>
          </p:cNvSpPr>
          <p:nvPr/>
        </p:nvSpPr>
        <p:spPr bwMode="auto">
          <a:xfrm>
            <a:off x="7207359" y="3736124"/>
            <a:ext cx="3877739" cy="829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2" rIns="91424" bIns="45712">
            <a:spAutoFit/>
          </a:bodyPr>
          <a:lstStyle/>
          <a:p>
            <a:pPr>
              <a:lnSpc>
                <a:spcPct val="114000"/>
              </a:lnSpc>
            </a:pPr>
            <a:r>
              <a:rPr lang="zh-CN" altLang="en-US" sz="1400" dirty="0">
                <a:solidFill>
                  <a:schemeClr val="tx1">
                    <a:lumMod val="50000"/>
                    <a:lumOff val="50000"/>
                  </a:schemeClr>
                </a:solidFill>
                <a:cs typeface="+mn-ea"/>
                <a:sym typeface="+mn-lt"/>
              </a:rPr>
              <a:t>在此录入上述图表的综合分析说明，在此录入上述图表的综合分析说明，在此录入上述图表的综合分析说明。</a:t>
            </a:r>
          </a:p>
        </p:txBody>
      </p:sp>
      <p:grpSp>
        <p:nvGrpSpPr>
          <p:cNvPr id="51" name="组合 22">
            <a:extLst>
              <a:ext uri="{FF2B5EF4-FFF2-40B4-BE49-F238E27FC236}">
                <a16:creationId xmlns:a16="http://schemas.microsoft.com/office/drawing/2014/main" id="{E734EB9F-8EA8-4D57-BEFD-15F4034F2CAF}"/>
              </a:ext>
            </a:extLst>
          </p:cNvPr>
          <p:cNvGrpSpPr/>
          <p:nvPr/>
        </p:nvGrpSpPr>
        <p:grpSpPr bwMode="auto">
          <a:xfrm>
            <a:off x="7251803" y="4760855"/>
            <a:ext cx="3677743" cy="435619"/>
            <a:chOff x="0" y="0"/>
            <a:chExt cx="3240360" cy="326896"/>
          </a:xfrm>
          <a:solidFill>
            <a:srgbClr val="005984"/>
          </a:solidFill>
        </p:grpSpPr>
        <p:sp>
          <p:nvSpPr>
            <p:cNvPr id="52" name="矩形 23">
              <a:extLst>
                <a:ext uri="{FF2B5EF4-FFF2-40B4-BE49-F238E27FC236}">
                  <a16:creationId xmlns:a16="http://schemas.microsoft.com/office/drawing/2014/main" id="{DA0DA49E-DA7D-42D2-AE23-75099F1B1EE7}"/>
                </a:ext>
              </a:extLst>
            </p:cNvPr>
            <p:cNvSpPr>
              <a:spLocks noChangeArrowheads="1"/>
            </p:cNvSpPr>
            <p:nvPr/>
          </p:nvSpPr>
          <p:spPr bwMode="auto">
            <a:xfrm>
              <a:off x="0" y="0"/>
              <a:ext cx="3240360" cy="326896"/>
            </a:xfrm>
            <a:prstGeom prst="rect">
              <a:avLst/>
            </a:prstGeom>
            <a:grp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sz="1865">
                <a:solidFill>
                  <a:schemeClr val="bg1"/>
                </a:solidFill>
                <a:cs typeface="+mn-ea"/>
                <a:sym typeface="+mn-lt"/>
              </a:endParaRPr>
            </a:p>
          </p:txBody>
        </p:sp>
        <p:sp>
          <p:nvSpPr>
            <p:cNvPr id="53" name="文本框 11">
              <a:extLst>
                <a:ext uri="{FF2B5EF4-FFF2-40B4-BE49-F238E27FC236}">
                  <a16:creationId xmlns:a16="http://schemas.microsoft.com/office/drawing/2014/main" id="{A612064C-5FE1-49C9-ADBA-0BD4517AE05F}"/>
                </a:ext>
              </a:extLst>
            </p:cNvPr>
            <p:cNvSpPr>
              <a:spLocks noChangeArrowheads="1"/>
            </p:cNvSpPr>
            <p:nvPr/>
          </p:nvSpPr>
          <p:spPr bwMode="auto">
            <a:xfrm>
              <a:off x="166137" y="0"/>
              <a:ext cx="1375924" cy="2846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65" dirty="0">
                  <a:solidFill>
                    <a:schemeClr val="bg1"/>
                  </a:solidFill>
                  <a:cs typeface="+mn-ea"/>
                  <a:sym typeface="+mn-lt"/>
                </a:rPr>
                <a:t>3    </a:t>
              </a:r>
              <a:r>
                <a:rPr lang="zh-CN" altLang="en-US" sz="1865" dirty="0">
                  <a:solidFill>
                    <a:schemeClr val="bg1"/>
                  </a:solidFill>
                  <a:cs typeface="+mn-ea"/>
                  <a:sym typeface="+mn-lt"/>
                </a:rPr>
                <a:t>文字内容</a:t>
              </a:r>
            </a:p>
          </p:txBody>
        </p:sp>
      </p:grpSp>
      <p:sp>
        <p:nvSpPr>
          <p:cNvPr id="54" name="矩形 25">
            <a:extLst>
              <a:ext uri="{FF2B5EF4-FFF2-40B4-BE49-F238E27FC236}">
                <a16:creationId xmlns:a16="http://schemas.microsoft.com/office/drawing/2014/main" id="{716F39FE-3F2F-45A2-90DE-2D84E18977AD}"/>
              </a:ext>
            </a:extLst>
          </p:cNvPr>
          <p:cNvSpPr>
            <a:spLocks noChangeArrowheads="1"/>
          </p:cNvSpPr>
          <p:nvPr/>
        </p:nvSpPr>
        <p:spPr bwMode="auto">
          <a:xfrm>
            <a:off x="7207359" y="5268856"/>
            <a:ext cx="3877739" cy="829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2" rIns="91424" bIns="45712">
            <a:spAutoFit/>
          </a:bodyPr>
          <a:lstStyle/>
          <a:p>
            <a:pPr algn="l">
              <a:lnSpc>
                <a:spcPct val="114000"/>
              </a:lnSpc>
            </a:pPr>
            <a:r>
              <a:rPr lang="zh-CN" altLang="en-US" sz="1400">
                <a:solidFill>
                  <a:schemeClr val="tx1">
                    <a:lumMod val="50000"/>
                    <a:lumOff val="50000"/>
                  </a:schemeClr>
                </a:solidFill>
                <a:cs typeface="+mn-ea"/>
                <a:sym typeface="+mn-lt"/>
              </a:rPr>
              <a:t>在此录入上述图表的综合分析说明，在此录入上述图表的综合分析说明，在此录入上述图表的综合分析说明。</a:t>
            </a:r>
          </a:p>
        </p:txBody>
      </p:sp>
      <p:pic>
        <p:nvPicPr>
          <p:cNvPr id="55" name="图片 26">
            <a:extLst>
              <a:ext uri="{FF2B5EF4-FFF2-40B4-BE49-F238E27FC236}">
                <a16:creationId xmlns:a16="http://schemas.microsoft.com/office/drawing/2014/main" id="{44DEDFC7-D140-443E-A927-6B5655811A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429788" y="2431670"/>
            <a:ext cx="4256259" cy="2837506"/>
          </a:xfrm>
          <a:prstGeom prst="rect">
            <a:avLst/>
          </a:prstGeom>
          <a:blipFill>
            <a:blip r:embed="rId4"/>
            <a:stretch>
              <a:fillRect/>
            </a:stretch>
          </a:blipFill>
          <a:ln w="28575">
            <a:solidFill>
              <a:schemeClr val="bg1"/>
            </a:solidFill>
            <a:bevel/>
          </a:ln>
        </p:spPr>
      </p:pic>
      <p:sp>
        <p:nvSpPr>
          <p:cNvPr id="23" name="íṧlíḍè">
            <a:extLst>
              <a:ext uri="{FF2B5EF4-FFF2-40B4-BE49-F238E27FC236}">
                <a16:creationId xmlns:a16="http://schemas.microsoft.com/office/drawing/2014/main" id="{0CA22A48-830A-41A6-A811-87A673CB366B}"/>
              </a:ext>
            </a:extLst>
          </p:cNvPr>
          <p:cNvSpPr/>
          <p:nvPr/>
        </p:nvSpPr>
        <p:spPr bwMode="auto">
          <a:xfrm>
            <a:off x="0" y="279140"/>
            <a:ext cx="2092035" cy="481651"/>
          </a:xfrm>
          <a:prstGeom prst="homePlate">
            <a:avLst>
              <a:gd name="adj" fmla="val 0"/>
            </a:avLst>
          </a:prstGeom>
          <a:solidFill>
            <a:srgbClr val="005984"/>
          </a:solidFill>
          <a:ln w="19050">
            <a:noFill/>
            <a:round/>
          </a:ln>
        </p:spPr>
        <p:txBody>
          <a:bodyPr anchor="ctr"/>
          <a:lstStyle/>
          <a:p>
            <a:pPr algn="ctr"/>
            <a:endParaRPr>
              <a:cs typeface="+mn-ea"/>
              <a:sym typeface="+mn-lt"/>
            </a:endParaRPr>
          </a:p>
        </p:txBody>
      </p:sp>
      <p:sp>
        <p:nvSpPr>
          <p:cNvPr id="24" name="ïş1ídè">
            <a:extLst>
              <a:ext uri="{FF2B5EF4-FFF2-40B4-BE49-F238E27FC236}">
                <a16:creationId xmlns:a16="http://schemas.microsoft.com/office/drawing/2014/main" id="{3DAB8034-1BAE-4299-BAE9-E800DB76972D}"/>
              </a:ext>
            </a:extLst>
          </p:cNvPr>
          <p:cNvSpPr txBox="1"/>
          <p:nvPr/>
        </p:nvSpPr>
        <p:spPr>
          <a:xfrm>
            <a:off x="102734" y="325339"/>
            <a:ext cx="1981604" cy="389252"/>
          </a:xfrm>
          <a:prstGeom prst="rect">
            <a:avLst/>
          </a:prstGeom>
          <a:noFill/>
        </p:spPr>
        <p:txBody>
          <a:bodyPr wrap="square">
            <a:normAutofit/>
          </a:bodyPr>
          <a:lstStyle/>
          <a:p>
            <a:pPr algn="dist"/>
            <a:r>
              <a:rPr lang="zh-CN" altLang="en-US" dirty="0">
                <a:solidFill>
                  <a:schemeClr val="bg1"/>
                </a:solidFill>
                <a:cs typeface="+mn-ea"/>
                <a:sym typeface="+mn-lt"/>
              </a:rPr>
              <a:t>完成工作</a:t>
            </a:r>
          </a:p>
        </p:txBody>
      </p:sp>
    </p:spTree>
    <p:extLst>
      <p:ext uri="{BB962C8B-B14F-4D97-AF65-F5344CB8AC3E}">
        <p14:creationId xmlns:p14="http://schemas.microsoft.com/office/powerpoint/2010/main" val="11952624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randombar(horizontal)">
                                      <p:cBhvr>
                                        <p:cTn id="7" dur="500"/>
                                        <p:tgtEl>
                                          <p:spTgt spid="5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750" fill="hold"/>
                                        <p:tgtEl>
                                          <p:spTgt spid="43"/>
                                        </p:tgtEl>
                                        <p:attrNameLst>
                                          <p:attrName>ppt_x</p:attrName>
                                        </p:attrNameLst>
                                      </p:cBhvr>
                                      <p:tavLst>
                                        <p:tav tm="0">
                                          <p:val>
                                            <p:strVal val="0-#ppt_w/2"/>
                                          </p:val>
                                        </p:tav>
                                        <p:tav tm="100000">
                                          <p:val>
                                            <p:strVal val="#ppt_x"/>
                                          </p:val>
                                        </p:tav>
                                      </p:tavLst>
                                    </p:anim>
                                    <p:anim calcmode="lin" valueType="num">
                                      <p:cBhvr additive="base">
                                        <p:cTn id="12" dur="750" fill="hold"/>
                                        <p:tgtEl>
                                          <p:spTgt spid="43"/>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22" presetClass="entr" presetSubtype="1" fill="hold" grpId="0" nodeType="afterEffect">
                                  <p:stCondLst>
                                    <p:cond delay="0"/>
                                  </p:stCondLst>
                                  <p:childTnLst>
                                    <p:set>
                                      <p:cBhvr>
                                        <p:cTn id="15" dur="1" fill="hold">
                                          <p:stCondLst>
                                            <p:cond delay="0"/>
                                          </p:stCondLst>
                                        </p:cTn>
                                        <p:tgtEl>
                                          <p:spTgt spid="46"/>
                                        </p:tgtEl>
                                        <p:attrNameLst>
                                          <p:attrName>style.visibility</p:attrName>
                                        </p:attrNameLst>
                                      </p:cBhvr>
                                      <p:to>
                                        <p:strVal val="visible"/>
                                      </p:to>
                                    </p:set>
                                    <p:animEffect>
                                      <p:cBhvr>
                                        <p:cTn id="16" dur="750"/>
                                        <p:tgtEl>
                                          <p:spTgt spid="46"/>
                                        </p:tgtEl>
                                      </p:cBhvr>
                                    </p:animEffect>
                                  </p:childTnLst>
                                </p:cTn>
                              </p:par>
                            </p:childTnLst>
                          </p:cTn>
                        </p:par>
                        <p:par>
                          <p:cTn id="17" fill="hold">
                            <p:stCondLst>
                              <p:cond delay="2000"/>
                            </p:stCondLst>
                            <p:childTnLst>
                              <p:par>
                                <p:cTn id="18" presetID="2" presetClass="entr" presetSubtype="8"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additive="base">
                                        <p:cTn id="20" dur="750" fill="hold"/>
                                        <p:tgtEl>
                                          <p:spTgt spid="47"/>
                                        </p:tgtEl>
                                        <p:attrNameLst>
                                          <p:attrName>ppt_x</p:attrName>
                                        </p:attrNameLst>
                                      </p:cBhvr>
                                      <p:tavLst>
                                        <p:tav tm="0">
                                          <p:val>
                                            <p:strVal val="0-#ppt_w/2"/>
                                          </p:val>
                                        </p:tav>
                                        <p:tav tm="100000">
                                          <p:val>
                                            <p:strVal val="#ppt_x"/>
                                          </p:val>
                                        </p:tav>
                                      </p:tavLst>
                                    </p:anim>
                                    <p:anim calcmode="lin" valueType="num">
                                      <p:cBhvr additive="base">
                                        <p:cTn id="21" dur="750" fill="hold"/>
                                        <p:tgtEl>
                                          <p:spTgt spid="47"/>
                                        </p:tgtEl>
                                        <p:attrNameLst>
                                          <p:attrName>ppt_y</p:attrName>
                                        </p:attrNameLst>
                                      </p:cBhvr>
                                      <p:tavLst>
                                        <p:tav tm="0">
                                          <p:val>
                                            <p:strVal val="#ppt_y"/>
                                          </p:val>
                                        </p:tav>
                                        <p:tav tm="100000">
                                          <p:val>
                                            <p:strVal val="#ppt_y"/>
                                          </p:val>
                                        </p:tav>
                                      </p:tavLst>
                                    </p:anim>
                                  </p:childTnLst>
                                </p:cTn>
                              </p:par>
                            </p:childTnLst>
                          </p:cTn>
                        </p:par>
                        <p:par>
                          <p:cTn id="22" fill="hold">
                            <p:stCondLst>
                              <p:cond delay="2750"/>
                            </p:stCondLst>
                            <p:childTnLst>
                              <p:par>
                                <p:cTn id="23" presetID="22" presetClass="entr" presetSubtype="1" fill="hold" grpId="0"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p:cBhvr>
                                        <p:cTn id="25" dur="500"/>
                                        <p:tgtEl>
                                          <p:spTgt spid="50"/>
                                        </p:tgtEl>
                                      </p:cBhvr>
                                    </p:animEffect>
                                  </p:childTnLst>
                                </p:cTn>
                              </p:par>
                            </p:childTnLst>
                          </p:cTn>
                        </p:par>
                        <p:par>
                          <p:cTn id="26" fill="hold">
                            <p:stCondLst>
                              <p:cond delay="3250"/>
                            </p:stCondLst>
                            <p:childTnLst>
                              <p:par>
                                <p:cTn id="27" presetID="2" presetClass="entr" presetSubtype="8"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750" fill="hold"/>
                                        <p:tgtEl>
                                          <p:spTgt spid="51"/>
                                        </p:tgtEl>
                                        <p:attrNameLst>
                                          <p:attrName>ppt_x</p:attrName>
                                        </p:attrNameLst>
                                      </p:cBhvr>
                                      <p:tavLst>
                                        <p:tav tm="0">
                                          <p:val>
                                            <p:strVal val="0-#ppt_w/2"/>
                                          </p:val>
                                        </p:tav>
                                        <p:tav tm="100000">
                                          <p:val>
                                            <p:strVal val="#ppt_x"/>
                                          </p:val>
                                        </p:tav>
                                      </p:tavLst>
                                    </p:anim>
                                    <p:anim calcmode="lin" valueType="num">
                                      <p:cBhvr additive="base">
                                        <p:cTn id="30" dur="750" fill="hold"/>
                                        <p:tgtEl>
                                          <p:spTgt spid="51"/>
                                        </p:tgtEl>
                                        <p:attrNameLst>
                                          <p:attrName>ppt_y</p:attrName>
                                        </p:attrNameLst>
                                      </p:cBhvr>
                                      <p:tavLst>
                                        <p:tav tm="0">
                                          <p:val>
                                            <p:strVal val="#ppt_y"/>
                                          </p:val>
                                        </p:tav>
                                        <p:tav tm="100000">
                                          <p:val>
                                            <p:strVal val="#ppt_y"/>
                                          </p:val>
                                        </p:tav>
                                      </p:tavLst>
                                    </p:anim>
                                  </p:childTnLst>
                                </p:cTn>
                              </p:par>
                            </p:childTnLst>
                          </p:cTn>
                        </p:par>
                        <p:par>
                          <p:cTn id="31" fill="hold">
                            <p:stCondLst>
                              <p:cond delay="4000"/>
                            </p:stCondLst>
                            <p:childTnLst>
                              <p:par>
                                <p:cTn id="32" presetID="22" presetClass="entr" presetSubtype="1" fill="hold" grpId="0" nodeType="afterEffect">
                                  <p:stCondLst>
                                    <p:cond delay="0"/>
                                  </p:stCondLst>
                                  <p:childTnLst>
                                    <p:set>
                                      <p:cBhvr>
                                        <p:cTn id="33" dur="1" fill="hold">
                                          <p:stCondLst>
                                            <p:cond delay="0"/>
                                          </p:stCondLst>
                                        </p:cTn>
                                        <p:tgtEl>
                                          <p:spTgt spid="54"/>
                                        </p:tgtEl>
                                        <p:attrNameLst>
                                          <p:attrName>style.visibility</p:attrName>
                                        </p:attrNameLst>
                                      </p:cBhvr>
                                      <p:to>
                                        <p:strVal val="visible"/>
                                      </p:to>
                                    </p:set>
                                    <p:animEffect>
                                      <p:cBhvr>
                                        <p:cTn id="34" dur="7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ldLvl="0" autoUpdateAnimBg="0"/>
      <p:bldP spid="50" grpId="0" bldLvl="0" autoUpdateAnimBg="0"/>
      <p:bldP spid="54" grpId="0" bldLvl="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1">
            <a:extLst>
              <a:ext uri="{FF2B5EF4-FFF2-40B4-BE49-F238E27FC236}">
                <a16:creationId xmlns:a16="http://schemas.microsoft.com/office/drawing/2014/main" id="{406DC8DA-70CC-F34A-86BB-5A626484738F}"/>
              </a:ext>
            </a:extLst>
          </p:cNvPr>
          <p:cNvSpPr/>
          <p:nvPr/>
        </p:nvSpPr>
        <p:spPr>
          <a:xfrm>
            <a:off x="6735227" y="3566153"/>
            <a:ext cx="1783608" cy="498598"/>
          </a:xfrm>
          <a:prstGeom prst="rect">
            <a:avLst/>
          </a:prstGeom>
        </p:spPr>
        <p:txBody>
          <a:bodyPr wrap="square">
            <a:spAutoFit/>
          </a:bodyPr>
          <a:lstStyle/>
          <a:p>
            <a:pPr>
              <a:lnSpc>
                <a:spcPct val="120000"/>
              </a:lnSpc>
            </a:pPr>
            <a:r>
              <a:rPr lang="en-US" sz="1100" b="1" dirty="0">
                <a:solidFill>
                  <a:srgbClr val="005984"/>
                </a:solidFill>
                <a:cs typeface="+mn-ea"/>
                <a:sym typeface="+mn-lt"/>
              </a:rPr>
              <a:t>Your Creative Text Goes Here</a:t>
            </a:r>
          </a:p>
        </p:txBody>
      </p:sp>
      <p:sp>
        <p:nvSpPr>
          <p:cNvPr id="6" name="Rectangle 22">
            <a:extLst>
              <a:ext uri="{FF2B5EF4-FFF2-40B4-BE49-F238E27FC236}">
                <a16:creationId xmlns:a16="http://schemas.microsoft.com/office/drawing/2014/main" id="{6C8A7A0E-422C-1940-BB7A-6BB82FEB7155}"/>
              </a:ext>
            </a:extLst>
          </p:cNvPr>
          <p:cNvSpPr/>
          <p:nvPr/>
        </p:nvSpPr>
        <p:spPr>
          <a:xfrm>
            <a:off x="6735226" y="2913628"/>
            <a:ext cx="1524000" cy="633187"/>
          </a:xfrm>
          <a:prstGeom prst="rect">
            <a:avLst/>
          </a:prstGeom>
        </p:spPr>
        <p:txBody>
          <a:bodyPr wrap="square">
            <a:spAutoFit/>
          </a:bodyPr>
          <a:lstStyle/>
          <a:p>
            <a:pPr>
              <a:lnSpc>
                <a:spcPct val="120000"/>
              </a:lnSpc>
            </a:pPr>
            <a:r>
              <a:rPr lang="en-US" sz="3200" dirty="0">
                <a:solidFill>
                  <a:schemeClr val="tx2">
                    <a:lumMod val="50000"/>
                  </a:schemeClr>
                </a:solidFill>
                <a:cs typeface="+mn-ea"/>
                <a:sym typeface="+mn-lt"/>
              </a:rPr>
              <a:t>34%</a:t>
            </a:r>
          </a:p>
        </p:txBody>
      </p:sp>
      <p:sp>
        <p:nvSpPr>
          <p:cNvPr id="7" name="Rectangle 24">
            <a:extLst>
              <a:ext uri="{FF2B5EF4-FFF2-40B4-BE49-F238E27FC236}">
                <a16:creationId xmlns:a16="http://schemas.microsoft.com/office/drawing/2014/main" id="{A1B8FAA3-082F-264C-8B70-4072632B7156}"/>
              </a:ext>
            </a:extLst>
          </p:cNvPr>
          <p:cNvSpPr/>
          <p:nvPr/>
        </p:nvSpPr>
        <p:spPr>
          <a:xfrm>
            <a:off x="9329069" y="3566153"/>
            <a:ext cx="1783608" cy="498598"/>
          </a:xfrm>
          <a:prstGeom prst="rect">
            <a:avLst/>
          </a:prstGeom>
        </p:spPr>
        <p:txBody>
          <a:bodyPr wrap="square">
            <a:spAutoFit/>
          </a:bodyPr>
          <a:lstStyle/>
          <a:p>
            <a:pPr>
              <a:lnSpc>
                <a:spcPct val="120000"/>
              </a:lnSpc>
            </a:pPr>
            <a:r>
              <a:rPr lang="en-US" sz="1100" b="1" dirty="0">
                <a:solidFill>
                  <a:srgbClr val="005984"/>
                </a:solidFill>
                <a:cs typeface="+mn-ea"/>
                <a:sym typeface="+mn-lt"/>
              </a:rPr>
              <a:t>Your Creative Text Goes Here</a:t>
            </a:r>
          </a:p>
        </p:txBody>
      </p:sp>
      <p:sp>
        <p:nvSpPr>
          <p:cNvPr id="8" name="Rectangle 25">
            <a:extLst>
              <a:ext uri="{FF2B5EF4-FFF2-40B4-BE49-F238E27FC236}">
                <a16:creationId xmlns:a16="http://schemas.microsoft.com/office/drawing/2014/main" id="{9A7F23F2-7B6D-7E46-BFCB-EC6AE44FF220}"/>
              </a:ext>
            </a:extLst>
          </p:cNvPr>
          <p:cNvSpPr/>
          <p:nvPr/>
        </p:nvSpPr>
        <p:spPr>
          <a:xfrm>
            <a:off x="9329068" y="2913628"/>
            <a:ext cx="1524000" cy="633187"/>
          </a:xfrm>
          <a:prstGeom prst="rect">
            <a:avLst/>
          </a:prstGeom>
        </p:spPr>
        <p:txBody>
          <a:bodyPr wrap="square">
            <a:spAutoFit/>
          </a:bodyPr>
          <a:lstStyle/>
          <a:p>
            <a:pPr>
              <a:lnSpc>
                <a:spcPct val="120000"/>
              </a:lnSpc>
            </a:pPr>
            <a:r>
              <a:rPr lang="en-US" sz="3200" dirty="0">
                <a:solidFill>
                  <a:schemeClr val="tx2">
                    <a:lumMod val="50000"/>
                  </a:schemeClr>
                </a:solidFill>
                <a:cs typeface="+mn-ea"/>
                <a:sym typeface="+mn-lt"/>
              </a:rPr>
              <a:t>57%</a:t>
            </a:r>
          </a:p>
        </p:txBody>
      </p:sp>
      <p:sp>
        <p:nvSpPr>
          <p:cNvPr id="9" name="TextBox 7">
            <a:extLst>
              <a:ext uri="{FF2B5EF4-FFF2-40B4-BE49-F238E27FC236}">
                <a16:creationId xmlns:a16="http://schemas.microsoft.com/office/drawing/2014/main" id="{C550D40E-8230-574F-817E-B9D29CE4848C}"/>
              </a:ext>
            </a:extLst>
          </p:cNvPr>
          <p:cNvSpPr txBox="1"/>
          <p:nvPr/>
        </p:nvSpPr>
        <p:spPr>
          <a:xfrm>
            <a:off x="6735226" y="1899939"/>
            <a:ext cx="3467616" cy="584775"/>
          </a:xfrm>
          <a:prstGeom prst="rect">
            <a:avLst/>
          </a:prstGeom>
          <a:noFill/>
        </p:spPr>
        <p:txBody>
          <a:bodyPr wrap="none" rtlCol="0">
            <a:spAutoFit/>
          </a:bodyPr>
          <a:lstStyle/>
          <a:p>
            <a:r>
              <a:rPr lang="zh-CN" altLang="en-US" sz="3200" dirty="0">
                <a:solidFill>
                  <a:schemeClr val="tx1">
                    <a:lumMod val="75000"/>
                    <a:lumOff val="25000"/>
                  </a:schemeClr>
                </a:solidFill>
                <a:cs typeface="+mn-ea"/>
                <a:sym typeface="+mn-lt"/>
              </a:rPr>
              <a:t>添加页面标题内容</a:t>
            </a:r>
          </a:p>
        </p:txBody>
      </p:sp>
      <p:sp>
        <p:nvSpPr>
          <p:cNvPr id="10" name="Google Shape;86;p19">
            <a:extLst>
              <a:ext uri="{FF2B5EF4-FFF2-40B4-BE49-F238E27FC236}">
                <a16:creationId xmlns:a16="http://schemas.microsoft.com/office/drawing/2014/main" id="{18F3BC26-E223-A946-928C-EFB051A7D3C4}"/>
              </a:ext>
            </a:extLst>
          </p:cNvPr>
          <p:cNvSpPr txBox="1"/>
          <p:nvPr/>
        </p:nvSpPr>
        <p:spPr>
          <a:xfrm>
            <a:off x="6735226" y="1465669"/>
            <a:ext cx="3183654"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chemeClr val="tx1">
                    <a:lumMod val="75000"/>
                    <a:lumOff val="25000"/>
                  </a:schemeClr>
                </a:solidFill>
                <a:cs typeface="+mn-ea"/>
                <a:sym typeface="+mn-lt"/>
              </a:rPr>
              <a:t>YOUR TITLE HERE</a:t>
            </a:r>
            <a:endParaRPr sz="2400" b="0" i="0" u="none" strike="noStrike" cap="none">
              <a:solidFill>
                <a:schemeClr val="tx1">
                  <a:lumMod val="75000"/>
                  <a:lumOff val="25000"/>
                </a:schemeClr>
              </a:solidFill>
              <a:cs typeface="+mn-ea"/>
              <a:sym typeface="+mn-lt"/>
            </a:endParaRPr>
          </a:p>
        </p:txBody>
      </p:sp>
      <p:sp>
        <p:nvSpPr>
          <p:cNvPr id="11" name="矩形 10">
            <a:extLst>
              <a:ext uri="{FF2B5EF4-FFF2-40B4-BE49-F238E27FC236}">
                <a16:creationId xmlns:a16="http://schemas.microsoft.com/office/drawing/2014/main" id="{DBE17775-0214-1248-8061-9582EF31ED4F}"/>
              </a:ext>
            </a:extLst>
          </p:cNvPr>
          <p:cNvSpPr/>
          <p:nvPr/>
        </p:nvSpPr>
        <p:spPr>
          <a:xfrm>
            <a:off x="6735225" y="4476546"/>
            <a:ext cx="1783607" cy="1374727"/>
          </a:xfrm>
          <a:prstGeom prst="rect">
            <a:avLst/>
          </a:prstGeom>
        </p:spPr>
        <p:txBody>
          <a:bodyPr wrap="square" lIns="91433" tIns="45716" rIns="91433" bIns="45716">
            <a:spAutoFit/>
          </a:bodyPr>
          <a:lstStyle/>
          <a:p>
            <a:pPr lvl="0" algn="l">
              <a:lnSpc>
                <a:spcPts val="2000"/>
              </a:lnSpc>
              <a:defRPr/>
            </a:pPr>
            <a:r>
              <a:rPr lang="zh-CN" altLang="en-US" sz="1200" dirty="0">
                <a:solidFill>
                  <a:schemeClr val="bg1">
                    <a:lumMod val="50000"/>
                  </a:schemeClr>
                </a:solidFill>
                <a:cs typeface="+mn-ea"/>
                <a:sym typeface="+mn-lt"/>
              </a:rPr>
              <a:t>请在此处添加具体内容，文字尽量言简意赅，简单说明即可，不必过于繁琐，注意板面美观度。</a:t>
            </a:r>
          </a:p>
        </p:txBody>
      </p:sp>
      <p:sp>
        <p:nvSpPr>
          <p:cNvPr id="12" name="矩形 11">
            <a:extLst>
              <a:ext uri="{FF2B5EF4-FFF2-40B4-BE49-F238E27FC236}">
                <a16:creationId xmlns:a16="http://schemas.microsoft.com/office/drawing/2014/main" id="{C30F508C-95E2-C347-9466-DA39298FBC65}"/>
              </a:ext>
            </a:extLst>
          </p:cNvPr>
          <p:cNvSpPr/>
          <p:nvPr/>
        </p:nvSpPr>
        <p:spPr>
          <a:xfrm>
            <a:off x="9329068" y="4476546"/>
            <a:ext cx="1783607" cy="1374727"/>
          </a:xfrm>
          <a:prstGeom prst="rect">
            <a:avLst/>
          </a:prstGeom>
        </p:spPr>
        <p:txBody>
          <a:bodyPr wrap="square" lIns="91433" tIns="45716" rIns="91433" bIns="45716">
            <a:spAutoFit/>
          </a:bodyPr>
          <a:lstStyle/>
          <a:p>
            <a:pPr lvl="0" algn="l">
              <a:lnSpc>
                <a:spcPts val="2000"/>
              </a:lnSpc>
              <a:defRPr/>
            </a:pPr>
            <a:r>
              <a:rPr lang="zh-CN" altLang="en-US" sz="1200" dirty="0">
                <a:solidFill>
                  <a:schemeClr val="bg1">
                    <a:lumMod val="50000"/>
                  </a:schemeClr>
                </a:solidFill>
                <a:cs typeface="+mn-ea"/>
                <a:sym typeface="+mn-lt"/>
              </a:rPr>
              <a:t>请在此处添加具体内容，文字尽量言简意赅，简单说明即可，不必过于繁琐，注意板面美观度。</a:t>
            </a:r>
          </a:p>
        </p:txBody>
      </p:sp>
      <p:pic>
        <p:nvPicPr>
          <p:cNvPr id="31" name="图片 30">
            <a:extLst>
              <a:ext uri="{FF2B5EF4-FFF2-40B4-BE49-F238E27FC236}">
                <a16:creationId xmlns:a16="http://schemas.microsoft.com/office/drawing/2014/main" id="{1DDBD893-CE16-4425-96EA-9C5560C11451}"/>
              </a:ext>
            </a:extLst>
          </p:cNvPr>
          <p:cNvPicPr>
            <a:picLocks noChangeAspect="1"/>
          </p:cNvPicPr>
          <p:nvPr/>
        </p:nvPicPr>
        <p:blipFill>
          <a:blip r:embed="rId3">
            <a:extLst>
              <a:ext uri="{28A0092B-C50C-407E-A947-70E740481C1C}">
                <a14:useLocalDpi xmlns:a14="http://schemas.microsoft.com/office/drawing/2010/main" val="0"/>
              </a:ext>
            </a:extLst>
          </a:blip>
          <a:srcRect l="20370" r="20370"/>
          <a:stretch/>
        </p:blipFill>
        <p:spPr>
          <a:xfrm>
            <a:off x="1579982" y="1279401"/>
            <a:ext cx="4274726" cy="4809067"/>
          </a:xfrm>
          <a:prstGeom prst="rect">
            <a:avLst/>
          </a:prstGeom>
        </p:spPr>
      </p:pic>
      <p:sp>
        <p:nvSpPr>
          <p:cNvPr id="13" name="íṧlíḍè">
            <a:extLst>
              <a:ext uri="{FF2B5EF4-FFF2-40B4-BE49-F238E27FC236}">
                <a16:creationId xmlns:a16="http://schemas.microsoft.com/office/drawing/2014/main" id="{625D6550-8C56-4095-938D-3BF344951962}"/>
              </a:ext>
            </a:extLst>
          </p:cNvPr>
          <p:cNvSpPr/>
          <p:nvPr/>
        </p:nvSpPr>
        <p:spPr bwMode="auto">
          <a:xfrm>
            <a:off x="0" y="279140"/>
            <a:ext cx="2092035" cy="481651"/>
          </a:xfrm>
          <a:prstGeom prst="homePlate">
            <a:avLst>
              <a:gd name="adj" fmla="val 0"/>
            </a:avLst>
          </a:prstGeom>
          <a:solidFill>
            <a:srgbClr val="005984"/>
          </a:solidFill>
          <a:ln w="19050">
            <a:noFill/>
            <a:round/>
          </a:ln>
        </p:spPr>
        <p:txBody>
          <a:bodyPr anchor="ctr"/>
          <a:lstStyle/>
          <a:p>
            <a:pPr algn="ctr"/>
            <a:endParaRPr>
              <a:cs typeface="+mn-ea"/>
              <a:sym typeface="+mn-lt"/>
            </a:endParaRPr>
          </a:p>
        </p:txBody>
      </p:sp>
      <p:sp>
        <p:nvSpPr>
          <p:cNvPr id="14" name="ïş1ídè">
            <a:extLst>
              <a:ext uri="{FF2B5EF4-FFF2-40B4-BE49-F238E27FC236}">
                <a16:creationId xmlns:a16="http://schemas.microsoft.com/office/drawing/2014/main" id="{0693F989-9839-4C15-852C-D8CB5C9BD94C}"/>
              </a:ext>
            </a:extLst>
          </p:cNvPr>
          <p:cNvSpPr txBox="1"/>
          <p:nvPr/>
        </p:nvSpPr>
        <p:spPr>
          <a:xfrm>
            <a:off x="102734" y="325339"/>
            <a:ext cx="1981604" cy="389252"/>
          </a:xfrm>
          <a:prstGeom prst="rect">
            <a:avLst/>
          </a:prstGeom>
          <a:noFill/>
        </p:spPr>
        <p:txBody>
          <a:bodyPr wrap="square">
            <a:normAutofit/>
          </a:bodyPr>
          <a:lstStyle/>
          <a:p>
            <a:pPr algn="dist"/>
            <a:r>
              <a:rPr lang="zh-CN" altLang="en-US" dirty="0">
                <a:solidFill>
                  <a:schemeClr val="bg1"/>
                </a:solidFill>
                <a:cs typeface="+mn-ea"/>
                <a:sym typeface="+mn-lt"/>
              </a:rPr>
              <a:t>完成工作</a:t>
            </a:r>
          </a:p>
        </p:txBody>
      </p:sp>
    </p:spTree>
    <p:extLst>
      <p:ext uri="{BB962C8B-B14F-4D97-AF65-F5344CB8AC3E}">
        <p14:creationId xmlns:p14="http://schemas.microsoft.com/office/powerpoint/2010/main" val="33395153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4054"/>
                                  </p:iterate>
                                  <p:childTnLst>
                                    <p:set>
                                      <p:cBhvr>
                                        <p:cTn id="6" dur="1" fill="hold">
                                          <p:stCondLst>
                                            <p:cond delay="0"/>
                                          </p:stCondLst>
                                        </p:cTn>
                                        <p:tgtEl>
                                          <p:spTgt spid="11"/>
                                        </p:tgtEl>
                                        <p:attrNameLst>
                                          <p:attrName>style.visibility</p:attrName>
                                        </p:attrNameLst>
                                      </p:cBhvr>
                                      <p:to>
                                        <p:strVal val="visible"/>
                                      </p:to>
                                    </p:set>
                                    <p:anim calcmode="lin" valueType="num">
                                      <p:cBhvr>
                                        <p:cTn id="7" dur="250" fill="hold"/>
                                        <p:tgtEl>
                                          <p:spTgt spid="11"/>
                                        </p:tgtEl>
                                        <p:attrNameLst>
                                          <p:attrName>ppt_w</p:attrName>
                                        </p:attrNameLst>
                                      </p:cBhvr>
                                      <p:tavLst>
                                        <p:tav tm="0">
                                          <p:val>
                                            <p:fltVal val="0"/>
                                          </p:val>
                                        </p:tav>
                                        <p:tav tm="100000">
                                          <p:val>
                                            <p:strVal val="#ppt_w"/>
                                          </p:val>
                                        </p:tav>
                                      </p:tavLst>
                                    </p:anim>
                                    <p:anim calcmode="lin" valueType="num">
                                      <p:cBhvr>
                                        <p:cTn id="8" dur="250" fill="hold"/>
                                        <p:tgtEl>
                                          <p:spTgt spid="11"/>
                                        </p:tgtEl>
                                        <p:attrNameLst>
                                          <p:attrName>ppt_h</p:attrName>
                                        </p:attrNameLst>
                                      </p:cBhvr>
                                      <p:tavLst>
                                        <p:tav tm="0">
                                          <p:val>
                                            <p:fltVal val="0"/>
                                          </p:val>
                                        </p:tav>
                                        <p:tav tm="100000">
                                          <p:val>
                                            <p:strVal val="#ppt_h"/>
                                          </p:val>
                                        </p:tav>
                                      </p:tavLst>
                                    </p:anim>
                                    <p:animEffect transition="in" filter="fade">
                                      <p:cBhvr>
                                        <p:cTn id="9" dur="250"/>
                                        <p:tgtEl>
                                          <p:spTgt spid="11"/>
                                        </p:tgtEl>
                                      </p:cBhvr>
                                    </p:animEffect>
                                  </p:childTnLst>
                                </p:cTn>
                              </p:par>
                            </p:childTnLst>
                          </p:cTn>
                        </p:par>
                        <p:par>
                          <p:cTn id="10" fill="hold">
                            <p:stCondLst>
                              <p:cond delay="666"/>
                            </p:stCondLst>
                            <p:childTnLst>
                              <p:par>
                                <p:cTn id="11" presetID="53" presetClass="entr" presetSubtype="16" fill="hold" grpId="0" nodeType="afterEffect">
                                  <p:stCondLst>
                                    <p:cond delay="0"/>
                                  </p:stCondLst>
                                  <p:iterate type="lt">
                                    <p:tmPct val="4054"/>
                                  </p:iterate>
                                  <p:childTnLst>
                                    <p:set>
                                      <p:cBhvr>
                                        <p:cTn id="12" dur="1" fill="hold">
                                          <p:stCondLst>
                                            <p:cond delay="0"/>
                                          </p:stCondLst>
                                        </p:cTn>
                                        <p:tgtEl>
                                          <p:spTgt spid="12"/>
                                        </p:tgtEl>
                                        <p:attrNameLst>
                                          <p:attrName>style.visibility</p:attrName>
                                        </p:attrNameLst>
                                      </p:cBhvr>
                                      <p:to>
                                        <p:strVal val="visible"/>
                                      </p:to>
                                    </p:set>
                                    <p:anim calcmode="lin" valueType="num">
                                      <p:cBhvr>
                                        <p:cTn id="13" dur="250" fill="hold"/>
                                        <p:tgtEl>
                                          <p:spTgt spid="12"/>
                                        </p:tgtEl>
                                        <p:attrNameLst>
                                          <p:attrName>ppt_w</p:attrName>
                                        </p:attrNameLst>
                                      </p:cBhvr>
                                      <p:tavLst>
                                        <p:tav tm="0">
                                          <p:val>
                                            <p:fltVal val="0"/>
                                          </p:val>
                                        </p:tav>
                                        <p:tav tm="100000">
                                          <p:val>
                                            <p:strVal val="#ppt_w"/>
                                          </p:val>
                                        </p:tav>
                                      </p:tavLst>
                                    </p:anim>
                                    <p:anim calcmode="lin" valueType="num">
                                      <p:cBhvr>
                                        <p:cTn id="14" dur="250" fill="hold"/>
                                        <p:tgtEl>
                                          <p:spTgt spid="12"/>
                                        </p:tgtEl>
                                        <p:attrNameLst>
                                          <p:attrName>ppt_h</p:attrName>
                                        </p:attrNameLst>
                                      </p:cBhvr>
                                      <p:tavLst>
                                        <p:tav tm="0">
                                          <p:val>
                                            <p:fltVal val="0"/>
                                          </p:val>
                                        </p:tav>
                                        <p:tav tm="100000">
                                          <p:val>
                                            <p:strVal val="#ppt_h"/>
                                          </p:val>
                                        </p:tav>
                                      </p:tavLst>
                                    </p:anim>
                                    <p:animEffect transition="in" filter="fade">
                                      <p:cBhvr>
                                        <p:cTn id="15"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7">
            <a:extLst>
              <a:ext uri="{FF2B5EF4-FFF2-40B4-BE49-F238E27FC236}">
                <a16:creationId xmlns:a16="http://schemas.microsoft.com/office/drawing/2014/main" id="{F21E012F-A88A-8E44-9178-C7F769B84C42}"/>
              </a:ext>
            </a:extLst>
          </p:cNvPr>
          <p:cNvSpPr txBox="1"/>
          <p:nvPr/>
        </p:nvSpPr>
        <p:spPr>
          <a:xfrm>
            <a:off x="1009391" y="2053097"/>
            <a:ext cx="2646878" cy="1077218"/>
          </a:xfrm>
          <a:prstGeom prst="rect">
            <a:avLst/>
          </a:prstGeom>
          <a:noFill/>
        </p:spPr>
        <p:txBody>
          <a:bodyPr wrap="none" rtlCol="0">
            <a:spAutoFit/>
          </a:bodyPr>
          <a:lstStyle/>
          <a:p>
            <a:r>
              <a:rPr lang="zh-CN" altLang="en-US" sz="3200" dirty="0">
                <a:solidFill>
                  <a:schemeClr val="tx1">
                    <a:lumMod val="75000"/>
                    <a:lumOff val="25000"/>
                  </a:schemeClr>
                </a:solidFill>
                <a:cs typeface="+mn-ea"/>
                <a:sym typeface="+mn-lt"/>
              </a:rPr>
              <a:t>在这添加</a:t>
            </a:r>
            <a:endParaRPr lang="en-US" altLang="zh-CN" sz="3200" dirty="0">
              <a:solidFill>
                <a:schemeClr val="tx1">
                  <a:lumMod val="75000"/>
                  <a:lumOff val="25000"/>
                </a:schemeClr>
              </a:solidFill>
              <a:cs typeface="+mn-ea"/>
              <a:sym typeface="+mn-lt"/>
            </a:endParaRPr>
          </a:p>
          <a:p>
            <a:r>
              <a:rPr lang="zh-CN" altLang="en-US" sz="3200" dirty="0">
                <a:solidFill>
                  <a:schemeClr val="tx1">
                    <a:lumMod val="75000"/>
                    <a:lumOff val="25000"/>
                  </a:schemeClr>
                </a:solidFill>
                <a:cs typeface="+mn-ea"/>
                <a:sym typeface="+mn-lt"/>
              </a:rPr>
              <a:t>页面标题内容</a:t>
            </a:r>
          </a:p>
        </p:txBody>
      </p:sp>
      <p:sp>
        <p:nvSpPr>
          <p:cNvPr id="19" name="Google Shape;86;p19">
            <a:extLst>
              <a:ext uri="{FF2B5EF4-FFF2-40B4-BE49-F238E27FC236}">
                <a16:creationId xmlns:a16="http://schemas.microsoft.com/office/drawing/2014/main" id="{571A792C-7B0E-A94D-99B2-85660833A4B2}"/>
              </a:ext>
            </a:extLst>
          </p:cNvPr>
          <p:cNvSpPr txBox="1"/>
          <p:nvPr/>
        </p:nvSpPr>
        <p:spPr>
          <a:xfrm>
            <a:off x="1009391" y="1529380"/>
            <a:ext cx="3183654" cy="310226"/>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2400" b="0" i="0" u="none" strike="noStrike" cap="none" dirty="0">
                <a:solidFill>
                  <a:srgbClr val="005984"/>
                </a:solidFill>
                <a:cs typeface="+mn-ea"/>
                <a:sym typeface="+mn-lt"/>
              </a:rPr>
              <a:t>YOUR TITLE HERE</a:t>
            </a:r>
            <a:endParaRPr sz="2400" b="0" i="0" u="none" strike="noStrike" cap="none" dirty="0">
              <a:solidFill>
                <a:srgbClr val="005984"/>
              </a:solidFill>
              <a:cs typeface="+mn-ea"/>
              <a:sym typeface="+mn-lt"/>
            </a:endParaRPr>
          </a:p>
        </p:txBody>
      </p:sp>
      <p:sp>
        <p:nvSpPr>
          <p:cNvPr id="20" name="TextBox 24">
            <a:extLst>
              <a:ext uri="{FF2B5EF4-FFF2-40B4-BE49-F238E27FC236}">
                <a16:creationId xmlns:a16="http://schemas.microsoft.com/office/drawing/2014/main" id="{76644E6E-E25F-5D41-846E-A4C6C568A076}"/>
              </a:ext>
            </a:extLst>
          </p:cNvPr>
          <p:cNvSpPr txBox="1"/>
          <p:nvPr/>
        </p:nvSpPr>
        <p:spPr>
          <a:xfrm>
            <a:off x="1009391" y="3536470"/>
            <a:ext cx="2828804" cy="2031309"/>
          </a:xfrm>
          <a:prstGeom prst="rect">
            <a:avLst/>
          </a:prstGeom>
          <a:noFill/>
        </p:spPr>
        <p:txBody>
          <a:bodyPr wrap="square" lIns="91423" tIns="45712" rIns="91423" bIns="45712" rtlCol="0">
            <a:spAutoFit/>
          </a:bodyPr>
          <a:lstStyle/>
          <a:p>
            <a:pPr marL="0" marR="0" lvl="0" indent="0" defTabSz="1217930" rtl="0" eaLnBrk="1" fontAlgn="auto" latinLnBrk="0" hangingPunct="1">
              <a:lnSpc>
                <a:spcPct val="150000"/>
              </a:lnSpc>
              <a:spcBef>
                <a:spcPts val="0"/>
              </a:spcBef>
              <a:spcAft>
                <a:spcPts val="0"/>
              </a:spcAft>
              <a:buClrTx/>
              <a:buSzTx/>
              <a:buFontTx/>
              <a:buNone/>
              <a:tabLst/>
              <a:defRPr/>
            </a:pPr>
            <a:r>
              <a:rPr lang="zh-CN" altLang="en-US" sz="1400" dirty="0">
                <a:solidFill>
                  <a:schemeClr val="bg1">
                    <a:lumMod val="50000"/>
                  </a:schemeClr>
                </a:solidFill>
                <a:cs typeface="+mn-ea"/>
                <a:sym typeface="+mn-lt"/>
              </a:rPr>
              <a:t>请在此处添加具体内容，文字尽量言简意赅，简单说明即可，不必过于繁琐，注意板面美观度。请在此处添加具体内容，文字尽量言简意赅，简单说明即可，不必过于繁琐，注意板面美观度。</a:t>
            </a:r>
            <a:endParaRPr kumimoji="0" lang="zh-CN" altLang="en-US" sz="1400" b="0" i="0" u="none" strike="noStrike" kern="1200" cap="none" spc="0" normalizeH="0" baseline="0" noProof="0" dirty="0">
              <a:ln>
                <a:noFill/>
              </a:ln>
              <a:solidFill>
                <a:schemeClr val="bg1">
                  <a:lumMod val="50000"/>
                </a:schemeClr>
              </a:solidFill>
              <a:effectLst/>
              <a:uLnTx/>
              <a:uFillTx/>
              <a:cs typeface="+mn-ea"/>
              <a:sym typeface="+mn-lt"/>
            </a:endParaRPr>
          </a:p>
        </p:txBody>
      </p:sp>
      <p:sp>
        <p:nvSpPr>
          <p:cNvPr id="56" name="文本框 55">
            <a:extLst>
              <a:ext uri="{FF2B5EF4-FFF2-40B4-BE49-F238E27FC236}">
                <a16:creationId xmlns:a16="http://schemas.microsoft.com/office/drawing/2014/main" id="{ADD175F6-A777-4338-A380-B3CDBDEE46E2}"/>
              </a:ext>
            </a:extLst>
          </p:cNvPr>
          <p:cNvSpPr txBox="1"/>
          <p:nvPr/>
        </p:nvSpPr>
        <p:spPr>
          <a:xfrm flipH="1">
            <a:off x="4250643" y="1529380"/>
            <a:ext cx="6764429" cy="1785104"/>
          </a:xfrm>
          <a:prstGeom prst="rect">
            <a:avLst/>
          </a:prstGeom>
          <a:noFill/>
        </p:spPr>
        <p:txBody>
          <a:bodyPr wrap="square" rtlCol="0">
            <a:spAutoFit/>
          </a:bodyPr>
          <a:lstStyle/>
          <a:p>
            <a:pPr>
              <a:spcBef>
                <a:spcPts val="1200"/>
              </a:spcBef>
            </a:pPr>
            <a:r>
              <a:rPr lang="zh-CN" altLang="en-US" sz="2000" dirty="0">
                <a:solidFill>
                  <a:schemeClr val="tx1">
                    <a:lumMod val="65000"/>
                    <a:lumOff val="35000"/>
                  </a:schemeClr>
                </a:solidFill>
                <a:cs typeface="+mn-ea"/>
                <a:sym typeface="+mn-lt"/>
              </a:rPr>
              <a:t>请输入标题</a:t>
            </a:r>
            <a:endParaRPr lang="en-US" altLang="zh-CN" sz="2000" dirty="0">
              <a:solidFill>
                <a:schemeClr val="tx1">
                  <a:lumMod val="65000"/>
                  <a:lumOff val="35000"/>
                </a:schemeClr>
              </a:solidFill>
              <a:cs typeface="+mn-ea"/>
              <a:sym typeface="+mn-lt"/>
            </a:endParaRPr>
          </a:p>
          <a:p>
            <a:pPr>
              <a:spcBef>
                <a:spcPts val="1200"/>
              </a:spcBef>
            </a:pPr>
            <a:r>
              <a:rPr lang="zh-CN" altLang="en-US" sz="1400" dirty="0">
                <a:solidFill>
                  <a:schemeClr val="tx1">
                    <a:lumMod val="65000"/>
                    <a:lumOff val="35000"/>
                  </a:schemeClr>
                </a:solidFill>
                <a:cs typeface="+mn-ea"/>
                <a:sym typeface="+mn-lt"/>
              </a:rPr>
              <a:t>请输入文本内容请输入文本内容请输入文本内容请输入文本内容请输入文本内容请输入文本内容请输入文本内容请输入文本内容请输入文本内容请输入文本内容请输入文本内容请输入文本内容请输入文本内容请输入文本内容</a:t>
            </a:r>
            <a:r>
              <a:rPr lang="en-US" altLang="zh-CN" sz="1400" dirty="0">
                <a:solidFill>
                  <a:schemeClr val="tx1">
                    <a:lumMod val="65000"/>
                    <a:lumOff val="35000"/>
                  </a:schemeClr>
                </a:solidFill>
                <a:cs typeface="+mn-ea"/>
                <a:sym typeface="+mn-lt"/>
              </a:rPr>
              <a:t>.   </a:t>
            </a:r>
            <a:endParaRPr lang="zh-CN" altLang="en-US" sz="1400" dirty="0">
              <a:solidFill>
                <a:schemeClr val="tx1">
                  <a:lumMod val="65000"/>
                  <a:lumOff val="35000"/>
                </a:schemeClr>
              </a:solidFill>
              <a:cs typeface="+mn-ea"/>
              <a:sym typeface="+mn-lt"/>
            </a:endParaRPr>
          </a:p>
          <a:p>
            <a:pPr>
              <a:spcBef>
                <a:spcPts val="1200"/>
              </a:spcBef>
            </a:pPr>
            <a:r>
              <a:rPr lang="zh-CN" altLang="en-US" sz="1400" dirty="0">
                <a:solidFill>
                  <a:schemeClr val="tx1">
                    <a:lumMod val="65000"/>
                    <a:lumOff val="35000"/>
                  </a:schemeClr>
                </a:solidFill>
                <a:cs typeface="+mn-ea"/>
                <a:sym typeface="+mn-lt"/>
              </a:rPr>
              <a:t>请输入文本内容请输入文本内容请输入文本内容请输入文本内容请输入文本内容请输入文本内容请输入文本内容请输入文本内容请输入文本内容请输入文本内容</a:t>
            </a:r>
            <a:r>
              <a:rPr lang="en-US" altLang="zh-CN" sz="1400" dirty="0">
                <a:solidFill>
                  <a:schemeClr val="tx1">
                    <a:lumMod val="65000"/>
                    <a:lumOff val="35000"/>
                  </a:schemeClr>
                </a:solidFill>
                <a:cs typeface="+mn-ea"/>
                <a:sym typeface="+mn-lt"/>
              </a:rPr>
              <a:t>. </a:t>
            </a:r>
          </a:p>
        </p:txBody>
      </p:sp>
      <p:cxnSp>
        <p:nvCxnSpPr>
          <p:cNvPr id="57" name="直接连接符 56">
            <a:extLst>
              <a:ext uri="{FF2B5EF4-FFF2-40B4-BE49-F238E27FC236}">
                <a16:creationId xmlns:a16="http://schemas.microsoft.com/office/drawing/2014/main" id="{EE39817D-5B94-4566-BA75-AE1DE483C45C}"/>
              </a:ext>
            </a:extLst>
          </p:cNvPr>
          <p:cNvCxnSpPr/>
          <p:nvPr/>
        </p:nvCxnSpPr>
        <p:spPr>
          <a:xfrm>
            <a:off x="4057687" y="1529380"/>
            <a:ext cx="0" cy="376488"/>
          </a:xfrm>
          <a:prstGeom prst="line">
            <a:avLst/>
          </a:prstGeom>
          <a:ln w="38100">
            <a:solidFill>
              <a:srgbClr val="005984"/>
            </a:solidFill>
          </a:ln>
        </p:spPr>
        <p:style>
          <a:lnRef idx="1">
            <a:schemeClr val="accent1"/>
          </a:lnRef>
          <a:fillRef idx="0">
            <a:schemeClr val="accent1"/>
          </a:fillRef>
          <a:effectRef idx="0">
            <a:schemeClr val="accent1"/>
          </a:effectRef>
          <a:fontRef idx="minor">
            <a:schemeClr val="tx1"/>
          </a:fontRef>
        </p:style>
      </p:cxnSp>
      <p:graphicFrame>
        <p:nvGraphicFramePr>
          <p:cNvPr id="58" name="图表 57">
            <a:extLst>
              <a:ext uri="{FF2B5EF4-FFF2-40B4-BE49-F238E27FC236}">
                <a16:creationId xmlns:a16="http://schemas.microsoft.com/office/drawing/2014/main" id="{6B0CE5CF-467A-41A1-B8E2-800B00088326}"/>
              </a:ext>
            </a:extLst>
          </p:cNvPr>
          <p:cNvGraphicFramePr/>
          <p:nvPr>
            <p:extLst>
              <p:ext uri="{D42A27DB-BD31-4B8C-83A1-F6EECF244321}">
                <p14:modId xmlns:p14="http://schemas.microsoft.com/office/powerpoint/2010/main" val="1576433931"/>
              </p:ext>
            </p:extLst>
          </p:nvPr>
        </p:nvGraphicFramePr>
        <p:xfrm>
          <a:off x="4057878" y="3919809"/>
          <a:ext cx="6876669" cy="2125980"/>
        </p:xfrm>
        <a:graphic>
          <a:graphicData uri="http://schemas.openxmlformats.org/drawingml/2006/chart">
            <c:chart xmlns:c="http://schemas.openxmlformats.org/drawingml/2006/chart" xmlns:r="http://schemas.openxmlformats.org/officeDocument/2006/relationships" r:id="rId3"/>
          </a:graphicData>
        </a:graphic>
      </p:graphicFrame>
      <p:sp>
        <p:nvSpPr>
          <p:cNvPr id="21" name="íṧlíḍè">
            <a:extLst>
              <a:ext uri="{FF2B5EF4-FFF2-40B4-BE49-F238E27FC236}">
                <a16:creationId xmlns:a16="http://schemas.microsoft.com/office/drawing/2014/main" id="{9B025577-2063-4212-B294-E02F968250B5}"/>
              </a:ext>
            </a:extLst>
          </p:cNvPr>
          <p:cNvSpPr/>
          <p:nvPr/>
        </p:nvSpPr>
        <p:spPr bwMode="auto">
          <a:xfrm>
            <a:off x="0" y="279140"/>
            <a:ext cx="2092035" cy="481651"/>
          </a:xfrm>
          <a:prstGeom prst="homePlate">
            <a:avLst>
              <a:gd name="adj" fmla="val 0"/>
            </a:avLst>
          </a:prstGeom>
          <a:solidFill>
            <a:srgbClr val="005984"/>
          </a:solidFill>
          <a:ln w="19050">
            <a:noFill/>
            <a:round/>
          </a:ln>
        </p:spPr>
        <p:txBody>
          <a:bodyPr anchor="ctr"/>
          <a:lstStyle/>
          <a:p>
            <a:pPr algn="ctr"/>
            <a:endParaRPr>
              <a:cs typeface="+mn-ea"/>
              <a:sym typeface="+mn-lt"/>
            </a:endParaRPr>
          </a:p>
        </p:txBody>
      </p:sp>
      <p:sp>
        <p:nvSpPr>
          <p:cNvPr id="22" name="ïş1ídè">
            <a:extLst>
              <a:ext uri="{FF2B5EF4-FFF2-40B4-BE49-F238E27FC236}">
                <a16:creationId xmlns:a16="http://schemas.microsoft.com/office/drawing/2014/main" id="{3FCBB8EC-19BA-4A16-8D91-E55DE9675EF8}"/>
              </a:ext>
            </a:extLst>
          </p:cNvPr>
          <p:cNvSpPr txBox="1"/>
          <p:nvPr/>
        </p:nvSpPr>
        <p:spPr>
          <a:xfrm>
            <a:off x="102734" y="325339"/>
            <a:ext cx="1981604" cy="389252"/>
          </a:xfrm>
          <a:prstGeom prst="rect">
            <a:avLst/>
          </a:prstGeom>
          <a:noFill/>
        </p:spPr>
        <p:txBody>
          <a:bodyPr wrap="square">
            <a:normAutofit/>
          </a:bodyPr>
          <a:lstStyle/>
          <a:p>
            <a:pPr algn="dist"/>
            <a:r>
              <a:rPr lang="zh-CN" altLang="en-US" dirty="0">
                <a:solidFill>
                  <a:schemeClr val="bg1"/>
                </a:solidFill>
                <a:cs typeface="+mn-ea"/>
                <a:sym typeface="+mn-lt"/>
              </a:rPr>
              <a:t>完成工作</a:t>
            </a:r>
          </a:p>
        </p:txBody>
      </p:sp>
    </p:spTree>
    <p:extLst>
      <p:ext uri="{BB962C8B-B14F-4D97-AF65-F5344CB8AC3E}">
        <p14:creationId xmlns:p14="http://schemas.microsoft.com/office/powerpoint/2010/main" val="22702741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7E70249-8E5C-0247-A218-9F037A545D9D}"/>
              </a:ext>
            </a:extLst>
          </p:cNvPr>
          <p:cNvGrpSpPr/>
          <p:nvPr/>
        </p:nvGrpSpPr>
        <p:grpSpPr>
          <a:xfrm rot="15433288">
            <a:off x="6801911" y="2070117"/>
            <a:ext cx="2611131" cy="2717764"/>
            <a:chOff x="4297364" y="903288"/>
            <a:chExt cx="2946834" cy="3067178"/>
          </a:xfrm>
          <a:solidFill>
            <a:srgbClr val="005984">
              <a:alpha val="13000"/>
            </a:srgbClr>
          </a:solidFill>
        </p:grpSpPr>
        <p:sp>
          <p:nvSpPr>
            <p:cNvPr id="3" name="Freeform 5">
              <a:extLst>
                <a:ext uri="{FF2B5EF4-FFF2-40B4-BE49-F238E27FC236}">
                  <a16:creationId xmlns:a16="http://schemas.microsoft.com/office/drawing/2014/main" id="{ED71DDAF-BC9E-FA46-B618-4A0F73F46CC8}"/>
                </a:ext>
              </a:extLst>
            </p:cNvPr>
            <p:cNvSpPr>
              <a:spLocks/>
            </p:cNvSpPr>
            <p:nvPr/>
          </p:nvSpPr>
          <p:spPr bwMode="auto">
            <a:xfrm>
              <a:off x="4794669" y="1516318"/>
              <a:ext cx="1809749" cy="1915925"/>
            </a:xfrm>
            <a:prstGeom prst="halfFrame">
              <a:avLst>
                <a:gd name="adj1" fmla="val 7967"/>
                <a:gd name="adj2" fmla="val 6509"/>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 name="Freeform 7">
              <a:extLst>
                <a:ext uri="{FF2B5EF4-FFF2-40B4-BE49-F238E27FC236}">
                  <a16:creationId xmlns:a16="http://schemas.microsoft.com/office/drawing/2014/main" id="{067E55A3-2356-4247-ABBE-770435DF5A42}"/>
                </a:ext>
              </a:extLst>
            </p:cNvPr>
            <p:cNvSpPr>
              <a:spLocks/>
            </p:cNvSpPr>
            <p:nvPr/>
          </p:nvSpPr>
          <p:spPr bwMode="auto">
            <a:xfrm>
              <a:off x="4297364" y="903288"/>
              <a:ext cx="2946834" cy="2058988"/>
            </a:xfrm>
            <a:prstGeom prst="halfFrame">
              <a:avLst>
                <a:gd name="adj1" fmla="val 3868"/>
                <a:gd name="adj2" fmla="val 3232"/>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5" name="Freeform 9">
              <a:extLst>
                <a:ext uri="{FF2B5EF4-FFF2-40B4-BE49-F238E27FC236}">
                  <a16:creationId xmlns:a16="http://schemas.microsoft.com/office/drawing/2014/main" id="{D09191B1-C47E-6945-BB5B-C529B876916D}"/>
                </a:ext>
              </a:extLst>
            </p:cNvPr>
            <p:cNvSpPr>
              <a:spLocks/>
            </p:cNvSpPr>
            <p:nvPr/>
          </p:nvSpPr>
          <p:spPr bwMode="auto">
            <a:xfrm rot="10785847">
              <a:off x="5778599" y="2623513"/>
              <a:ext cx="955675" cy="843824"/>
            </a:xfrm>
            <a:prstGeom prst="halfFrame">
              <a:avLst>
                <a:gd name="adj1" fmla="val 7749"/>
                <a:gd name="adj2" fmla="val 5202"/>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6" name="Freeform 10">
              <a:extLst>
                <a:ext uri="{FF2B5EF4-FFF2-40B4-BE49-F238E27FC236}">
                  <a16:creationId xmlns:a16="http://schemas.microsoft.com/office/drawing/2014/main" id="{7341F5D0-31A9-284B-8819-5E292132F33A}"/>
                </a:ext>
              </a:extLst>
            </p:cNvPr>
            <p:cNvSpPr>
              <a:spLocks/>
            </p:cNvSpPr>
            <p:nvPr/>
          </p:nvSpPr>
          <p:spPr bwMode="auto">
            <a:xfrm rot="5374475">
              <a:off x="4942544" y="1669490"/>
              <a:ext cx="2819189" cy="1782764"/>
            </a:xfrm>
            <a:prstGeom prst="halfFrame">
              <a:avLst>
                <a:gd name="adj1" fmla="val 9115"/>
                <a:gd name="adj2" fmla="val 9656"/>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11">
              <a:extLst>
                <a:ext uri="{FF2B5EF4-FFF2-40B4-BE49-F238E27FC236}">
                  <a16:creationId xmlns:a16="http://schemas.microsoft.com/office/drawing/2014/main" id="{0589DD6A-F401-0C47-803B-07B198452388}"/>
                </a:ext>
              </a:extLst>
            </p:cNvPr>
            <p:cNvSpPr>
              <a:spLocks/>
            </p:cNvSpPr>
            <p:nvPr/>
          </p:nvSpPr>
          <p:spPr bwMode="auto">
            <a:xfrm rot="10720490" flipH="1">
              <a:off x="4473734" y="2580189"/>
              <a:ext cx="2458034" cy="1282700"/>
            </a:xfrm>
            <a:prstGeom prst="halfFrame">
              <a:avLst>
                <a:gd name="adj1" fmla="val 14367"/>
                <a:gd name="adj2" fmla="val 13382"/>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15" name="任意多边形: 形状 26">
            <a:extLst>
              <a:ext uri="{FF2B5EF4-FFF2-40B4-BE49-F238E27FC236}">
                <a16:creationId xmlns:a16="http://schemas.microsoft.com/office/drawing/2014/main" id="{3548F1FC-F264-AB4F-BB3E-B84DD396D6A2}"/>
              </a:ext>
            </a:extLst>
          </p:cNvPr>
          <p:cNvSpPr>
            <a:spLocks noChangeAspect="1"/>
          </p:cNvSpPr>
          <p:nvPr/>
        </p:nvSpPr>
        <p:spPr>
          <a:xfrm rot="12104625">
            <a:off x="-822837" y="-1740227"/>
            <a:ext cx="2772000" cy="2772000"/>
          </a:xfrm>
          <a:prstGeom prst="rect">
            <a:avLst/>
          </a:prstGeom>
          <a:solidFill>
            <a:srgbClr val="005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1" name="椭圆 20">
            <a:extLst>
              <a:ext uri="{FF2B5EF4-FFF2-40B4-BE49-F238E27FC236}">
                <a16:creationId xmlns:a16="http://schemas.microsoft.com/office/drawing/2014/main" id="{BBDBE81F-6C2F-9049-9628-0B4DE8200DC9}"/>
              </a:ext>
            </a:extLst>
          </p:cNvPr>
          <p:cNvSpPr/>
          <p:nvPr/>
        </p:nvSpPr>
        <p:spPr>
          <a:xfrm rot="20722132">
            <a:off x="504305" y="5571497"/>
            <a:ext cx="824923" cy="824923"/>
          </a:xfrm>
          <a:prstGeom prst="ellipse">
            <a:avLst/>
          </a:prstGeom>
          <a:solidFill>
            <a:srgbClr val="0059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2" name="椭圆 21">
            <a:extLst>
              <a:ext uri="{FF2B5EF4-FFF2-40B4-BE49-F238E27FC236}">
                <a16:creationId xmlns:a16="http://schemas.microsoft.com/office/drawing/2014/main" id="{217FAEB3-B9E9-1B43-A53C-437294619D6D}"/>
              </a:ext>
            </a:extLst>
          </p:cNvPr>
          <p:cNvSpPr/>
          <p:nvPr/>
        </p:nvSpPr>
        <p:spPr>
          <a:xfrm rot="20722132">
            <a:off x="1044208" y="6021229"/>
            <a:ext cx="338559" cy="338559"/>
          </a:xfrm>
          <a:prstGeom prst="ellipse">
            <a:avLst/>
          </a:prstGeom>
          <a:solidFill>
            <a:srgbClr val="C7D4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文本框 22">
            <a:extLst>
              <a:ext uri="{FF2B5EF4-FFF2-40B4-BE49-F238E27FC236}">
                <a16:creationId xmlns:a16="http://schemas.microsoft.com/office/drawing/2014/main" id="{11295CFA-DBDD-9949-A2B6-01F50274D318}"/>
              </a:ext>
            </a:extLst>
          </p:cNvPr>
          <p:cNvSpPr txBox="1"/>
          <p:nvPr/>
        </p:nvSpPr>
        <p:spPr>
          <a:xfrm>
            <a:off x="7448663" y="2513546"/>
            <a:ext cx="1704313" cy="1569660"/>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srgbClr val="005984"/>
                </a:solidFill>
                <a:effectLst/>
                <a:uLnTx/>
                <a:uFillTx/>
                <a:cs typeface="+mn-ea"/>
                <a:sym typeface="+mn-lt"/>
              </a:rPr>
              <a:t>02</a:t>
            </a:r>
            <a:endParaRPr kumimoji="0" lang="zh-CN" altLang="en-US" sz="9600" b="1" i="0" u="none" strike="noStrike" kern="1200" cap="none" spc="0" normalizeH="0" baseline="0" noProof="0" dirty="0">
              <a:ln>
                <a:noFill/>
              </a:ln>
              <a:solidFill>
                <a:srgbClr val="005984"/>
              </a:solidFill>
              <a:effectLst/>
              <a:uLnTx/>
              <a:uFillTx/>
              <a:cs typeface="+mn-ea"/>
              <a:sym typeface="+mn-lt"/>
            </a:endParaRPr>
          </a:p>
        </p:txBody>
      </p:sp>
      <p:sp>
        <p:nvSpPr>
          <p:cNvPr id="24" name="矩形 8">
            <a:extLst>
              <a:ext uri="{FF2B5EF4-FFF2-40B4-BE49-F238E27FC236}">
                <a16:creationId xmlns:a16="http://schemas.microsoft.com/office/drawing/2014/main" id="{E0B71D8D-5C7E-094C-9CF6-571A1A9457A0}"/>
              </a:ext>
            </a:extLst>
          </p:cNvPr>
          <p:cNvSpPr/>
          <p:nvPr/>
        </p:nvSpPr>
        <p:spPr>
          <a:xfrm>
            <a:off x="1649075" y="2516417"/>
            <a:ext cx="3619866" cy="584775"/>
          </a:xfrm>
          <a:prstGeom prst="rect">
            <a:avLst/>
          </a:prstGeom>
        </p:spPr>
        <p:txBody>
          <a:bodyPr wrap="square">
            <a:spAutoFit/>
          </a:bodyPr>
          <a:lstStyle/>
          <a:p>
            <a:pPr algn="dist"/>
            <a:r>
              <a:rPr lang="zh-CN" altLang="en-US" sz="3200" b="1" spc="600" dirty="0">
                <a:solidFill>
                  <a:schemeClr val="tx1">
                    <a:lumMod val="65000"/>
                    <a:lumOff val="35000"/>
                  </a:schemeClr>
                </a:solidFill>
                <a:cs typeface="+mn-ea"/>
                <a:sym typeface="+mn-lt"/>
              </a:rPr>
              <a:t>会议论文</a:t>
            </a:r>
            <a:endParaRPr kumimoji="1" lang="zh-CN" altLang="en-US" sz="3200" b="1" spc="600" dirty="0">
              <a:solidFill>
                <a:schemeClr val="tx1">
                  <a:lumMod val="65000"/>
                  <a:lumOff val="35000"/>
                </a:schemeClr>
              </a:solidFill>
              <a:cs typeface="+mn-ea"/>
              <a:sym typeface="+mn-lt"/>
            </a:endParaRPr>
          </a:p>
        </p:txBody>
      </p:sp>
      <p:sp>
        <p:nvSpPr>
          <p:cNvPr id="25" name="文本框 24">
            <a:extLst>
              <a:ext uri="{FF2B5EF4-FFF2-40B4-BE49-F238E27FC236}">
                <a16:creationId xmlns:a16="http://schemas.microsoft.com/office/drawing/2014/main" id="{864AAFC8-C7FC-4547-B752-59057EB16B2F}"/>
              </a:ext>
            </a:extLst>
          </p:cNvPr>
          <p:cNvSpPr txBox="1"/>
          <p:nvPr/>
        </p:nvSpPr>
        <p:spPr>
          <a:xfrm>
            <a:off x="1649075" y="3093040"/>
            <a:ext cx="4394215" cy="338554"/>
          </a:xfrm>
          <a:prstGeom prst="rect">
            <a:avLst/>
          </a:prstGeom>
          <a:noFill/>
        </p:spPr>
        <p:txBody>
          <a:bodyPr wrap="square" rtlCol="0">
            <a:spAutoFit/>
          </a:bodyPr>
          <a:lstStyle/>
          <a:p>
            <a:r>
              <a:rPr lang="en-US" altLang="zh-CN" sz="1600" dirty="0">
                <a:solidFill>
                  <a:schemeClr val="bg1">
                    <a:lumMod val="85000"/>
                  </a:schemeClr>
                </a:solidFill>
                <a:cs typeface="+mn-ea"/>
                <a:sym typeface="+mn-lt"/>
              </a:rPr>
              <a:t>PLEASE ADD YOUR TITTLE HERE</a:t>
            </a:r>
            <a:endParaRPr lang="zh-CN" altLang="en-US" sz="1600" dirty="0">
              <a:solidFill>
                <a:schemeClr val="bg1">
                  <a:lumMod val="85000"/>
                </a:schemeClr>
              </a:solidFill>
              <a:cs typeface="+mn-ea"/>
              <a:sym typeface="+mn-lt"/>
            </a:endParaRPr>
          </a:p>
        </p:txBody>
      </p:sp>
      <p:sp>
        <p:nvSpPr>
          <p:cNvPr id="26" name="TextBox 24">
            <a:extLst>
              <a:ext uri="{FF2B5EF4-FFF2-40B4-BE49-F238E27FC236}">
                <a16:creationId xmlns:a16="http://schemas.microsoft.com/office/drawing/2014/main" id="{9C4BC2BB-E639-114A-8583-B593D13C0058}"/>
              </a:ext>
            </a:extLst>
          </p:cNvPr>
          <p:cNvSpPr txBox="1"/>
          <p:nvPr/>
        </p:nvSpPr>
        <p:spPr>
          <a:xfrm>
            <a:off x="1649075" y="3532866"/>
            <a:ext cx="3962401" cy="1200312"/>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ct val="150000"/>
              </a:lnSpc>
              <a:spcBef>
                <a:spcPts val="0"/>
              </a:spcBef>
              <a:spcAft>
                <a:spcPts val="0"/>
              </a:spcAft>
              <a:buClrTx/>
              <a:buSzTx/>
              <a:buFontTx/>
              <a:buNone/>
              <a:tabLst/>
              <a:defRPr/>
            </a:pPr>
            <a:r>
              <a:rPr lang="zh-CN" altLang="en-US" sz="1200" dirty="0">
                <a:solidFill>
                  <a:schemeClr val="bg1">
                    <a:lumMod val="50000"/>
                  </a:schemeClr>
                </a:solidFill>
                <a:cs typeface="+mn-ea"/>
                <a:sym typeface="+mn-lt"/>
              </a:rPr>
              <a:t>请在此处添加具体内容，文字尽量言简意赅，简单说明即可，不必过于繁琐，注意板面美观度。请在此处添加具体内容，文字尽量言简意赅，简单说明即可，不必过于繁琐，注意板面美观度。</a:t>
            </a:r>
            <a:endParaRPr kumimoji="0" lang="zh-CN" altLang="en-US" sz="1200" b="0" i="0" u="none" strike="noStrike" kern="1200" cap="none" spc="0" normalizeH="0" baseline="0" noProof="0" dirty="0">
              <a:ln>
                <a:noFill/>
              </a:ln>
              <a:solidFill>
                <a:schemeClr val="bg1">
                  <a:lumMod val="50000"/>
                </a:schemeClr>
              </a:solidFill>
              <a:effectLst/>
              <a:uLnTx/>
              <a:uFillTx/>
              <a:cs typeface="+mn-ea"/>
              <a:sym typeface="+mn-lt"/>
            </a:endParaRPr>
          </a:p>
        </p:txBody>
      </p:sp>
      <p:pic>
        <p:nvPicPr>
          <p:cNvPr id="19" name="图形 18">
            <a:extLst>
              <a:ext uri="{FF2B5EF4-FFF2-40B4-BE49-F238E27FC236}">
                <a16:creationId xmlns:a16="http://schemas.microsoft.com/office/drawing/2014/main" id="{F501BC5E-5A3A-4B41-85C3-406B8CD7DA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98591" y="-545527"/>
            <a:ext cx="2652254" cy="2364226"/>
          </a:xfrm>
          <a:prstGeom prst="rect">
            <a:avLst/>
          </a:prstGeom>
        </p:spPr>
      </p:pic>
      <p:pic>
        <p:nvPicPr>
          <p:cNvPr id="20" name="图形 19">
            <a:extLst>
              <a:ext uri="{FF2B5EF4-FFF2-40B4-BE49-F238E27FC236}">
                <a16:creationId xmlns:a16="http://schemas.microsoft.com/office/drawing/2014/main" id="{0A9E2E52-DFEC-48FD-9864-1A07AB3ADD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88416" y="5855757"/>
            <a:ext cx="1228725" cy="1095375"/>
          </a:xfrm>
          <a:prstGeom prst="rect">
            <a:avLst/>
          </a:prstGeom>
        </p:spPr>
      </p:pic>
    </p:spTree>
    <p:extLst>
      <p:ext uri="{BB962C8B-B14F-4D97-AF65-F5344CB8AC3E}">
        <p14:creationId xmlns:p14="http://schemas.microsoft.com/office/powerpoint/2010/main" val="967377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3000"/>
                            </p:stCondLst>
                            <p:childTnLst>
                              <p:par>
                                <p:cTn id="9" presetID="42"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anim calcmode="lin" valueType="num">
                                      <p:cBhvr>
                                        <p:cTn id="12" dur="500" fill="hold"/>
                                        <p:tgtEl>
                                          <p:spTgt spid="23"/>
                                        </p:tgtEl>
                                        <p:attrNameLst>
                                          <p:attrName>ppt_x</p:attrName>
                                        </p:attrNameLst>
                                      </p:cBhvr>
                                      <p:tavLst>
                                        <p:tav tm="0">
                                          <p:val>
                                            <p:strVal val="#ppt_x"/>
                                          </p:val>
                                        </p:tav>
                                        <p:tav tm="100000">
                                          <p:val>
                                            <p:strVal val="#ppt_x"/>
                                          </p:val>
                                        </p:tav>
                                      </p:tavLst>
                                    </p:anim>
                                    <p:anim calcmode="lin" valueType="num">
                                      <p:cBhvr>
                                        <p:cTn id="1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par>
                                <p:cTn id="21" presetID="22" presetClass="entr" presetSubtype="8"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p:bld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2i351nd">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TotalTime>
  <Words>2301</Words>
  <Application>Microsoft Office PowerPoint</Application>
  <PresentationFormat>宽屏</PresentationFormat>
  <Paragraphs>204</Paragraphs>
  <Slides>25</Slides>
  <Notes>24</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25</vt:i4>
      </vt:variant>
    </vt:vector>
  </HeadingPairs>
  <TitlesOfParts>
    <vt:vector size="31" baseType="lpstr">
      <vt:lpstr>等线</vt:lpstr>
      <vt:lpstr>微软雅黑</vt:lpstr>
      <vt:lpstr>Arial</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蓝色工作汇报</dc:title>
  <dc:creator>第一PPT</dc:creator>
  <cp:keywords>www.1ppt.com</cp:keywords>
  <dc:description>www.1ppt.com</dc:description>
  <cp:lastModifiedBy>杨 淑雅</cp:lastModifiedBy>
  <cp:revision>13</cp:revision>
  <dcterms:created xsi:type="dcterms:W3CDTF">2021-06-12T07:20:40Z</dcterms:created>
  <dcterms:modified xsi:type="dcterms:W3CDTF">2021-12-21T05:08:30Z</dcterms:modified>
</cp:coreProperties>
</file>